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346" r:id="rId3"/>
    <p:sldId id="344" r:id="rId4"/>
    <p:sldId id="315" r:id="rId5"/>
    <p:sldId id="296" r:id="rId6"/>
    <p:sldId id="324" r:id="rId7"/>
    <p:sldId id="341" r:id="rId8"/>
    <p:sldId id="316" r:id="rId9"/>
    <p:sldId id="347" r:id="rId10"/>
    <p:sldId id="342" r:id="rId11"/>
    <p:sldId id="303" r:id="rId12"/>
    <p:sldId id="310" r:id="rId13"/>
    <p:sldId id="305" r:id="rId14"/>
    <p:sldId id="311" r:id="rId15"/>
    <p:sldId id="335" r:id="rId16"/>
    <p:sldId id="336" r:id="rId17"/>
    <p:sldId id="334" r:id="rId18"/>
    <p:sldId id="343" r:id="rId19"/>
    <p:sldId id="307" r:id="rId20"/>
    <p:sldId id="328" r:id="rId21"/>
    <p:sldId id="314" r:id="rId22"/>
    <p:sldId id="329" r:id="rId23"/>
    <p:sldId id="330" r:id="rId24"/>
    <p:sldId id="309" r:id="rId25"/>
    <p:sldId id="353" r:id="rId26"/>
    <p:sldId id="354" r:id="rId27"/>
    <p:sldId id="338" r:id="rId28"/>
    <p:sldId id="339" r:id="rId29"/>
    <p:sldId id="319" r:id="rId30"/>
    <p:sldId id="321" r:id="rId31"/>
    <p:sldId id="325" r:id="rId32"/>
    <p:sldId id="312" r:id="rId33"/>
    <p:sldId id="327" r:id="rId34"/>
    <p:sldId id="340" r:id="rId35"/>
    <p:sldId id="337" r:id="rId36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4C3636FC-A5DD-4973-92ED-543986907462}">
          <p14:sldIdLst>
            <p14:sldId id="256"/>
            <p14:sldId id="346"/>
            <p14:sldId id="344"/>
            <p14:sldId id="315"/>
            <p14:sldId id="296"/>
            <p14:sldId id="324"/>
            <p14:sldId id="341"/>
            <p14:sldId id="316"/>
            <p14:sldId id="347"/>
            <p14:sldId id="342"/>
            <p14:sldId id="303"/>
            <p14:sldId id="310"/>
            <p14:sldId id="305"/>
            <p14:sldId id="311"/>
            <p14:sldId id="335"/>
            <p14:sldId id="336"/>
            <p14:sldId id="334"/>
            <p14:sldId id="343"/>
            <p14:sldId id="307"/>
            <p14:sldId id="328"/>
            <p14:sldId id="314"/>
            <p14:sldId id="329"/>
            <p14:sldId id="330"/>
            <p14:sldId id="309"/>
            <p14:sldId id="353"/>
            <p14:sldId id="354"/>
            <p14:sldId id="338"/>
            <p14:sldId id="339"/>
            <p14:sldId id="319"/>
            <p14:sldId id="321"/>
            <p14:sldId id="325"/>
            <p14:sldId id="312"/>
            <p14:sldId id="327"/>
            <p14:sldId id="340"/>
            <p14:sldId id="3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何幸爱" initials="何幸爱" lastIdx="1" clrIdx="0">
    <p:extLst>
      <p:ext uri="{19B8F6BF-5375-455C-9EA6-DF929625EA0E}">
        <p15:presenceInfo xmlns:p15="http://schemas.microsoft.com/office/powerpoint/2012/main" userId="S-1-5-21-1439682878-3164288827-2260694920-8148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91F"/>
    <a:srgbClr val="046A38"/>
    <a:srgbClr val="CACAC8"/>
    <a:srgbClr val="003541"/>
    <a:srgbClr val="416871"/>
    <a:srgbClr val="B7E3B5"/>
    <a:srgbClr val="0433A9"/>
    <a:srgbClr val="6F96A7"/>
    <a:srgbClr val="FD7623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787" autoAdjust="0"/>
    <p:restoredTop sz="92240" autoAdjust="0"/>
  </p:normalViewPr>
  <p:slideViewPr>
    <p:cSldViewPr snapToGrid="0">
      <p:cViewPr varScale="1">
        <p:scale>
          <a:sx n="66" d="100"/>
          <a:sy n="66" d="100"/>
        </p:scale>
        <p:origin x="43" y="60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32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9A56829-66AA-42AA-918E-5C6DB1AE50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41084A9-BC5C-4420-B17C-51E328D455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8E0E4-DC06-4041-AFA7-BB6F527FFA3F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D6F2124-7B35-4E59-B9E8-DB09EE1408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2BF8FFE-D997-4E34-9A01-CD2014B952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B7432-8BB0-4EFA-A417-EFCDC17B28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553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Attendance </a:t>
            </a:r>
          </a:p>
          <a:p>
            <a:pPr marL="228600" indent="-228600">
              <a:buAutoNum type="arabicPeriod"/>
            </a:pPr>
            <a:r>
              <a:rPr lang="en-US" altLang="zh-CN" dirty="0"/>
              <a:t>Training time, Q &amp; A section</a:t>
            </a:r>
          </a:p>
          <a:p>
            <a:pPr marL="228600" indent="-228600">
              <a:buAutoNum type="arabicPeriod"/>
            </a:pPr>
            <a:r>
              <a:rPr lang="en-US" altLang="zh-CN" dirty="0"/>
              <a:t>Remind to complete the quiz online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578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398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ṣlíḓe">
            <a:extLst>
              <a:ext uri="{FF2B5EF4-FFF2-40B4-BE49-F238E27FC236}">
                <a16:creationId xmlns:a16="http://schemas.microsoft.com/office/drawing/2014/main" id="{3D5CCB2C-CDB8-433D-A52F-B0EAE38EF2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01" name="副标题 9800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949337" y="4336076"/>
            <a:ext cx="5663660" cy="694800"/>
          </a:xfrm>
          <a:prstGeom prst="rect">
            <a:avLst/>
          </a:prstGeom>
          <a:noFill/>
        </p:spPr>
        <p:txBody>
          <a:bodyPr t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9801"/>
          <p:cNvSpPr>
            <a:spLocks noGrp="1"/>
          </p:cNvSpPr>
          <p:nvPr userDrawn="1">
            <p:ph type="ctrTitle" hasCustomPrompt="1"/>
          </p:nvPr>
        </p:nvSpPr>
        <p:spPr>
          <a:xfrm>
            <a:off x="5949337" y="2396348"/>
            <a:ext cx="5663661" cy="141000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 userDrawn="1">
            <p:ph type="body" sz="quarter" idx="10"/>
          </p:nvPr>
        </p:nvSpPr>
        <p:spPr>
          <a:xfrm>
            <a:off x="579002" y="6012617"/>
            <a:ext cx="4827813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000" b="0">
                <a:solidFill>
                  <a:schemeClr val="bg1"/>
                </a:solidFill>
                <a:latin typeface="OPPOSans-S M" panose="00020600040101010101" pitchFamily="18" charset="-122"/>
                <a:ea typeface="OPPOSans-S M" panose="00020600040101010101" pitchFamily="18" charset="-122"/>
                <a:cs typeface="OPPOSans-S M" panose="00020600040101010101" pitchFamily="18" charset="-122"/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endParaRPr lang="en-US" altLang="zh-CN" dirty="0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785185" y="6012617"/>
            <a:ext cx="4827813" cy="296271"/>
          </a:xfrm>
        </p:spPr>
        <p:txBody>
          <a:bodyPr vert="horz" anchor="ctr">
            <a:noAutofit/>
          </a:bodyPr>
          <a:lstStyle>
            <a:lvl1pPr marL="0" indent="0" algn="r">
              <a:buNone/>
              <a:defRPr sz="1000" b="0">
                <a:solidFill>
                  <a:schemeClr val="bg1"/>
                </a:solidFill>
                <a:latin typeface="OPPOSans-S M" panose="00020600040101010101" pitchFamily="18" charset="-122"/>
                <a:ea typeface="OPPOSans-S M" panose="00020600040101010101" pitchFamily="18" charset="-122"/>
                <a:cs typeface="OPPOSans-S M" panose="00020600040101010101" pitchFamily="18" charset="-122"/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fld id="{B60B423A-9B8C-4B12-A961-13EAB35EFEF3}" type="datetime1">
              <a:rPr lang="en-US" altLang="zh-CN" smtClean="0"/>
              <a:t>3/15/2021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ṥ1ïḋé">
            <a:extLst>
              <a:ext uri="{FF2B5EF4-FFF2-40B4-BE49-F238E27FC236}">
                <a16:creationId xmlns:a16="http://schemas.microsoft.com/office/drawing/2014/main" id="{5560F788-EFC9-4B29-887C-6CB50D0D2709}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5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占位符 20"/>
          <p:cNvSpPr>
            <a:spLocks noGrp="1"/>
          </p:cNvSpPr>
          <p:nvPr userDrawn="1">
            <p:ph type="body" idx="1" hasCustomPrompt="1"/>
          </p:nvPr>
        </p:nvSpPr>
        <p:spPr>
          <a:xfrm>
            <a:off x="3830371" y="3817711"/>
            <a:ext cx="4937655" cy="516164"/>
          </a:xfrm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Edit Master text styles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011573C-3AF6-433E-B8A5-6AC46C8F30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30371" y="2642960"/>
            <a:ext cx="4937655" cy="11557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759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ślïḓê">
            <a:extLst>
              <a:ext uri="{FF2B5EF4-FFF2-40B4-BE49-F238E27FC236}">
                <a16:creationId xmlns:a16="http://schemas.microsoft.com/office/drawing/2014/main" id="{058ED7B2-1943-4915-8F61-1DC2975B482B}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标题 12"/>
          <p:cNvSpPr>
            <a:spLocks noGrp="1"/>
          </p:cNvSpPr>
          <p:nvPr userDrawn="1">
            <p:ph type="ctrTitle" hasCustomPrompt="1"/>
          </p:nvPr>
        </p:nvSpPr>
        <p:spPr>
          <a:xfrm>
            <a:off x="1454785" y="2233839"/>
            <a:ext cx="5016500" cy="2390321"/>
          </a:xfrm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THANK YOU!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 userDrawn="1">
            <p:ph type="body" sz="quarter" idx="18"/>
          </p:nvPr>
        </p:nvSpPr>
        <p:spPr>
          <a:xfrm>
            <a:off x="6707188" y="5944192"/>
            <a:ext cx="4914900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lang="zh-CN" altLang="en-US" sz="14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endParaRPr lang="en-US" altLang="zh-CN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05EBDA4F-7210-4CAE-8333-80DB24212E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1025" y="5944192"/>
            <a:ext cx="4914900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 A 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>
          <a:xfrm>
            <a:off x="388253" y="1711842"/>
            <a:ext cx="11420887" cy="4600347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20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1409096" y="6438655"/>
            <a:ext cx="5135821" cy="24480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zh-CN" altLang="en-US" sz="1000" b="0" i="0" u="none" strike="noStrike" cap="none" spc="0" normalizeH="0" baseline="0" dirty="0">
                <a:ln>
                  <a:noFill/>
                </a:ln>
                <a:solidFill>
                  <a:srgbClr val="929292"/>
                </a:solidFill>
                <a:effectLst/>
                <a:uFillTx/>
                <a:latin typeface="OPPOSans M" charset="-122"/>
                <a:ea typeface="OPPOSans M" charset="-122"/>
                <a:cs typeface="OPPOSans M" charset="-122"/>
                <a:sym typeface="Helvetica"/>
              </a:defRPr>
            </a:lvl1pPr>
          </a:lstStyle>
          <a:p>
            <a:pPr lvl="0"/>
            <a:r>
              <a:rPr kumimoji="1" lang="zh-CN" altLang="en-US" dirty="0"/>
              <a:t>单击此处编辑母版文本样式</a:t>
            </a:r>
            <a:r>
              <a:rPr kumimoji="1" lang="en-US" altLang="zh-CN" dirty="0"/>
              <a:t> </a:t>
            </a:r>
            <a:r>
              <a:rPr kumimoji="1" lang="zh-CN" altLang="en-US" dirty="0"/>
              <a:t>汇报标题</a:t>
            </a:r>
          </a:p>
        </p:txBody>
      </p:sp>
    </p:spTree>
    <p:extLst>
      <p:ext uri="{BB962C8B-B14F-4D97-AF65-F5344CB8AC3E}">
        <p14:creationId xmlns:p14="http://schemas.microsoft.com/office/powerpoint/2010/main" val="45981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/>
              <a:t>请在插入菜单</a:t>
            </a:r>
            <a:r>
              <a:rPr lang="en-US" altLang="zh-CN" dirty="0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9" r:id="rId3"/>
    <p:sldLayoutId id="2147483662" r:id="rId4"/>
    <p:sldLayoutId id="2147483655" r:id="rId5"/>
    <p:sldLayoutId id="2147483661" r:id="rId6"/>
    <p:sldLayoutId id="2147483670" r:id="rId7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OPPOSans-S B" panose="00020600040101010101" pitchFamily="18" charset="-122"/>
          <a:ea typeface="OPPOSans-S B" panose="00020600040101010101" pitchFamily="18" charset="-122"/>
          <a:cs typeface="OPPOSans-S B" panose="00020600040101010101" pitchFamily="18" charset="-122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-S M" panose="00020600040101010101" pitchFamily="18" charset="-122"/>
          <a:ea typeface="OPPOSans-S M" panose="00020600040101010101" pitchFamily="18" charset="-122"/>
          <a:cs typeface="OPPOSans-S M" panose="00020600040101010101" pitchFamily="18" charset="-122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POSans-S M" panose="00020600040101010101" pitchFamily="18" charset="-122"/>
          <a:ea typeface="OPPOSans-S M" panose="00020600040101010101" pitchFamily="18" charset="-122"/>
          <a:cs typeface="OPPOSans-S M" panose="00020600040101010101" pitchFamily="18" charset="-122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OPPOSans-S M" panose="00020600040101010101" pitchFamily="18" charset="-122"/>
          <a:ea typeface="OPPOSans-S M" panose="00020600040101010101" pitchFamily="18" charset="-122"/>
          <a:cs typeface="OPPOSans-S M" panose="00020600040101010101" pitchFamily="18" charset="-122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OPPOSans-S M" panose="00020600040101010101" pitchFamily="18" charset="-122"/>
          <a:ea typeface="OPPOSans-S M" panose="00020600040101010101" pitchFamily="18" charset="-122"/>
          <a:cs typeface="OPPOSans-S M" panose="00020600040101010101" pitchFamily="18" charset="-122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OPPOSans-S M" panose="00020600040101010101" pitchFamily="18" charset="-122"/>
          <a:ea typeface="OPPOSans-S M" panose="00020600040101010101" pitchFamily="18" charset="-122"/>
          <a:cs typeface="OPPOSans-S M" panose="00020600040101010101" pitchFamily="18" charset="-122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0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service-sg.myoppo.com/login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îślïḋ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ŝḷíḑe"/>
          <p:cNvSpPr>
            <a:spLocks noGrp="1"/>
          </p:cNvSpPr>
          <p:nvPr>
            <p:ph type="ctrTitle"/>
          </p:nvPr>
        </p:nvSpPr>
        <p:spPr>
          <a:xfrm>
            <a:off x="4854805" y="784101"/>
            <a:ext cx="7513162" cy="29205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4400" dirty="0">
                <a:latin typeface="OPPOSans-S M" panose="00020600040101010101" pitchFamily="18" charset="-122"/>
                <a:ea typeface="OPPOSans-S M" panose="00020600040101010101" pitchFamily="18" charset="-122"/>
                <a:cs typeface="OPPOSans-S M" panose="00020600040101010101" pitchFamily="18" charset="-122"/>
                <a:sym typeface="OPPOSans-S M" panose="00020600040101010101" pitchFamily="18" charset="-122"/>
              </a:rPr>
              <a:t>Introduction of </a:t>
            </a:r>
            <a:br>
              <a:rPr lang="en-US" altLang="zh-CN" sz="4400" dirty="0">
                <a:latin typeface="OPPOSans-S M" panose="00020600040101010101" pitchFamily="18" charset="-122"/>
                <a:ea typeface="OPPOSans-S M" panose="00020600040101010101" pitchFamily="18" charset="-122"/>
                <a:cs typeface="OPPOSans-S M" panose="00020600040101010101" pitchFamily="18" charset="-122"/>
                <a:sym typeface="OPPOSans-S M" panose="00020600040101010101" pitchFamily="18" charset="-122"/>
              </a:rPr>
            </a:br>
            <a:r>
              <a:rPr lang="en-US" altLang="zh-CN" sz="4400" dirty="0">
                <a:latin typeface="OPPOSans-S M" panose="00020600040101010101" pitchFamily="18" charset="-122"/>
                <a:ea typeface="OPPOSans-S M" panose="00020600040101010101" pitchFamily="18" charset="-122"/>
                <a:cs typeface="OPPOSans-S M" panose="00020600040101010101" pitchFamily="18" charset="-122"/>
                <a:sym typeface="OPPOSans-S M" panose="00020600040101010101" pitchFamily="18" charset="-122"/>
              </a:rPr>
              <a:t>Global Knowledge Base</a:t>
            </a:r>
            <a:endParaRPr lang="zh-CN" altLang="en-US" sz="4400" dirty="0">
              <a:latin typeface="OPPOSans-S M" panose="00020600040101010101" pitchFamily="18" charset="-122"/>
              <a:ea typeface="OPPOSans-S M" panose="00020600040101010101" pitchFamily="18" charset="-122"/>
              <a:cs typeface="OPPOSans-S M" panose="00020600040101010101" pitchFamily="18" charset="-122"/>
              <a:sym typeface="OPPOSans-S M" panose="00020600040101010101" pitchFamily="18" charset="-122"/>
            </a:endParaRPr>
          </a:p>
        </p:txBody>
      </p:sp>
      <p:sp>
        <p:nvSpPr>
          <p:cNvPr id="28" name="文本占位符 12">
            <a:extLst>
              <a:ext uri="{FF2B5EF4-FFF2-40B4-BE49-F238E27FC236}">
                <a16:creationId xmlns:a16="http://schemas.microsoft.com/office/drawing/2014/main" id="{171BB0ED-0257-4735-AE5E-B4B6B3CD3529}"/>
              </a:ext>
            </a:extLst>
          </p:cNvPr>
          <p:cNvSpPr txBox="1">
            <a:spLocks/>
          </p:cNvSpPr>
          <p:nvPr/>
        </p:nvSpPr>
        <p:spPr>
          <a:xfrm>
            <a:off x="6785185" y="6012617"/>
            <a:ext cx="4827813" cy="296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77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3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1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D0406E-2CAF-4660-ADA0-D8A7E5E62249}" type="datetime1">
              <a:rPr lang="en-US" altLang="zh-CN" sz="1100" smtClean="0">
                <a:latin typeface="OPPOSans-S M" panose="00020600040101010101" pitchFamily="18" charset="-122"/>
                <a:ea typeface="OPPOSans-S M" panose="00020600040101010101" pitchFamily="18" charset="-122"/>
                <a:cs typeface="OPPOSans-S M" panose="00020600040101010101" pitchFamily="18" charset="-122"/>
                <a:sym typeface="OPPOSans-S M" panose="00020600040101010101" pitchFamily="18" charset="-122"/>
              </a:rPr>
              <a:t>4/28/2021</a:t>
            </a:fld>
            <a:endParaRPr lang="zh-CN" altLang="en-US" sz="1100" dirty="0">
              <a:latin typeface="OPPOSans-S M" panose="00020600040101010101" pitchFamily="18" charset="-122"/>
              <a:ea typeface="OPPOSans-S M" panose="00020600040101010101" pitchFamily="18" charset="-122"/>
              <a:cs typeface="OPPOSans-S M" panose="00020600040101010101" pitchFamily="18" charset="-122"/>
              <a:sym typeface="OPPOSans-S M" panose="00020600040101010101" pitchFamily="18" charset="-122"/>
            </a:endParaRPr>
          </a:p>
        </p:txBody>
      </p:sp>
      <p:sp>
        <p:nvSpPr>
          <p:cNvPr id="29" name="文本占位符 11">
            <a:extLst>
              <a:ext uri="{FF2B5EF4-FFF2-40B4-BE49-F238E27FC236}">
                <a16:creationId xmlns:a16="http://schemas.microsoft.com/office/drawing/2014/main" id="{E7ED97A9-9F37-40A5-9E26-BCCCAB4391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002" y="6012617"/>
            <a:ext cx="4827813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000" b="0">
                <a:solidFill>
                  <a:schemeClr val="bg1"/>
                </a:solidFill>
                <a:latin typeface="OPPOSans-S M" panose="00020600040101010101" pitchFamily="18" charset="-122"/>
                <a:ea typeface="OPPOSans-S M" panose="00020600040101010101" pitchFamily="18" charset="-122"/>
                <a:cs typeface="OPPOSans-S M" panose="00020600040101010101" pitchFamily="18" charset="-122"/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Global Service Center-Knowledge Management Group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1828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E12700-2C3D-471E-A205-16540F7BC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718" y="-13516"/>
            <a:ext cx="10850563" cy="1028699"/>
          </a:xfrm>
        </p:spPr>
        <p:txBody>
          <a:bodyPr/>
          <a:lstStyle/>
          <a:p>
            <a:r>
              <a:rPr lang="en-US" altLang="zh-CN" dirty="0"/>
              <a:t>1. Homepage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B11B18B-3686-4EB4-9EB3-6A557411B5D4}"/>
              </a:ext>
            </a:extLst>
          </p:cNvPr>
          <p:cNvSpPr txBox="1"/>
          <p:nvPr/>
        </p:nvSpPr>
        <p:spPr>
          <a:xfrm>
            <a:off x="9239488" y="1379947"/>
            <a:ext cx="2620417" cy="537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1. Navigation 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2. Banner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3.</a:t>
            </a:r>
            <a:r>
              <a:rPr lang="zh-CN" altLang="en-US" sz="14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 </a:t>
            </a:r>
            <a:r>
              <a:rPr lang="en-US" altLang="zh-CN" sz="14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Personal Center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4. Updated: </a:t>
            </a:r>
            <a:r>
              <a:rPr lang="en-US" altLang="zh-CN" sz="1200" dirty="0">
                <a:latin typeface="OPPOSans R" panose="00020600040101010101" pitchFamily="18" charset="-122"/>
                <a:ea typeface="OPPOSans R" panose="00020600040101010101" pitchFamily="18" charset="-122"/>
              </a:rPr>
              <a:t>The latest updated article.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5. New: </a:t>
            </a:r>
            <a:r>
              <a:rPr lang="en-US" altLang="zh-CN" sz="1200" dirty="0">
                <a:latin typeface="OPPOSans R" panose="00020600040101010101" pitchFamily="18" charset="-122"/>
                <a:ea typeface="OPPOSans R" panose="00020600040101010101" pitchFamily="18" charset="-122"/>
              </a:rPr>
              <a:t>The latest newly added article.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6. Sign: </a:t>
            </a:r>
            <a:r>
              <a:rPr lang="en-US" altLang="zh-CN" sz="1200" dirty="0">
                <a:latin typeface="OPPOSans R" panose="00020600040101010101" pitchFamily="18" charset="-122"/>
                <a:ea typeface="OPPOSans R" panose="00020600040101010101" pitchFamily="18" charset="-122"/>
              </a:rPr>
              <a:t>Articles need to be signed.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7. Favorites: </a:t>
            </a:r>
            <a:r>
              <a:rPr lang="en-US" altLang="zh-CN" sz="1200" dirty="0">
                <a:latin typeface="OPPOSans R" panose="00020600040101010101" pitchFamily="18" charset="-122"/>
                <a:ea typeface="OPPOSans R" panose="00020600040101010101" pitchFamily="18" charset="-122"/>
              </a:rPr>
              <a:t>Articles saved as favorites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8. Trending: </a:t>
            </a:r>
            <a:r>
              <a:rPr lang="en-US" altLang="zh-CN" sz="1200" dirty="0">
                <a:latin typeface="OPPOSans R" panose="00020600040101010101" pitchFamily="18" charset="-122"/>
                <a:ea typeface="OPPOSans R" panose="00020600040101010101" pitchFamily="18" charset="-122"/>
              </a:rPr>
              <a:t>hottest articles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9. Announcement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10. Search bar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11. Language: </a:t>
            </a:r>
            <a:r>
              <a:rPr lang="en-US" altLang="zh-CN" sz="1400" dirty="0">
                <a:latin typeface="OPPOSans R" panose="00020600040101010101" pitchFamily="18" charset="-122"/>
                <a:ea typeface="OPPOSans R" panose="00020600040101010101" pitchFamily="18" charset="-122"/>
              </a:rPr>
              <a:t>Switch user language here.</a:t>
            </a:r>
          </a:p>
          <a:p>
            <a:pPr>
              <a:lnSpc>
                <a:spcPct val="150000"/>
              </a:lnSpc>
            </a:pPr>
            <a:endParaRPr lang="en-US" altLang="zh-CN" sz="1400" b="1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F9D8AADB-8211-4F6F-A426-8C65428420C7}"/>
              </a:ext>
            </a:extLst>
          </p:cNvPr>
          <p:cNvGrpSpPr/>
          <p:nvPr/>
        </p:nvGrpSpPr>
        <p:grpSpPr>
          <a:xfrm>
            <a:off x="5807287" y="217506"/>
            <a:ext cx="6384713" cy="323870"/>
            <a:chOff x="5807287" y="217506"/>
            <a:chExt cx="6384713" cy="323870"/>
          </a:xfrm>
        </p:grpSpPr>
        <p:sp>
          <p:nvSpPr>
            <p:cNvPr id="23" name="ïṥlïḑê">
              <a:extLst>
                <a:ext uri="{FF2B5EF4-FFF2-40B4-BE49-F238E27FC236}">
                  <a16:creationId xmlns:a16="http://schemas.microsoft.com/office/drawing/2014/main" id="{D888D698-0D64-458E-AE9E-CCC90C608E08}"/>
                </a:ext>
              </a:extLst>
            </p:cNvPr>
            <p:cNvSpPr/>
            <p:nvPr/>
          </p:nvSpPr>
          <p:spPr>
            <a:xfrm>
              <a:off x="5807287" y="217506"/>
              <a:ext cx="1443465" cy="323867"/>
            </a:xfrm>
            <a:prstGeom prst="chevron">
              <a:avLst/>
            </a:prstGeom>
            <a:solidFill>
              <a:srgbClr val="0469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r>
                <a:rPr lang="en-US" altLang="zh-CN" i="1" dirty="0">
                  <a:solidFill>
                    <a:schemeClr val="bg1"/>
                  </a:solidFill>
                </a:rPr>
                <a:t>Homepage</a:t>
              </a:r>
              <a:endParaRPr lang="en-US" sz="1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íSľîdé">
              <a:extLst>
                <a:ext uri="{FF2B5EF4-FFF2-40B4-BE49-F238E27FC236}">
                  <a16:creationId xmlns:a16="http://schemas.microsoft.com/office/drawing/2014/main" id="{AFCE48DD-2ED8-4159-B1F7-B19799604CA2}"/>
                </a:ext>
              </a:extLst>
            </p:cNvPr>
            <p:cNvSpPr/>
            <p:nvPr/>
          </p:nvSpPr>
          <p:spPr>
            <a:xfrm>
              <a:off x="7141984" y="217509"/>
              <a:ext cx="1879140" cy="323867"/>
            </a:xfrm>
            <a:prstGeom prst="chevron">
              <a:avLst/>
            </a:prstGeom>
            <a:solidFill>
              <a:srgbClr val="CACA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Type</a:t>
              </a:r>
              <a:r>
                <a:rPr lang="en-US" altLang="zh-CN" sz="1800" b="1" spc="3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of Articles</a:t>
              </a:r>
              <a:endParaRPr lang="zh-CN" altLang="en-US" sz="1300" i="1" dirty="0">
                <a:solidFill>
                  <a:schemeClr val="tx1"/>
                </a:solidFill>
                <a:sym typeface="+mn-lt"/>
              </a:endParaRPr>
            </a:p>
          </p:txBody>
        </p:sp>
        <p:sp>
          <p:nvSpPr>
            <p:cNvPr id="25" name="iŝ1iḓé">
              <a:extLst>
                <a:ext uri="{FF2B5EF4-FFF2-40B4-BE49-F238E27FC236}">
                  <a16:creationId xmlns:a16="http://schemas.microsoft.com/office/drawing/2014/main" id="{661AB567-A3F3-41B2-8AFF-964C324889F6}"/>
                </a:ext>
              </a:extLst>
            </p:cNvPr>
            <p:cNvSpPr/>
            <p:nvPr/>
          </p:nvSpPr>
          <p:spPr>
            <a:xfrm>
              <a:off x="8894382" y="217507"/>
              <a:ext cx="1443463" cy="323867"/>
            </a:xfrm>
            <a:prstGeom prst="chevron">
              <a:avLst/>
            </a:prstGeom>
            <a:solidFill>
              <a:srgbClr val="CACA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Search Bar</a:t>
              </a:r>
            </a:p>
          </p:txBody>
        </p:sp>
        <p:sp>
          <p:nvSpPr>
            <p:cNvPr id="26" name="iŝ1iḓé">
              <a:extLst>
                <a:ext uri="{FF2B5EF4-FFF2-40B4-BE49-F238E27FC236}">
                  <a16:creationId xmlns:a16="http://schemas.microsoft.com/office/drawing/2014/main" id="{51726A93-6FAD-44E5-8F7E-DD21C6D68AE3}"/>
                </a:ext>
              </a:extLst>
            </p:cNvPr>
            <p:cNvSpPr/>
            <p:nvPr/>
          </p:nvSpPr>
          <p:spPr>
            <a:xfrm>
              <a:off x="10207775" y="217509"/>
              <a:ext cx="1984225" cy="323867"/>
            </a:xfrm>
            <a:prstGeom prst="chevron">
              <a:avLst/>
            </a:prstGeom>
            <a:solidFill>
              <a:srgbClr val="CACA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Content of Article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055133A6-CAAB-4197-90B5-23533EADCB6E}"/>
              </a:ext>
            </a:extLst>
          </p:cNvPr>
          <p:cNvGrpSpPr/>
          <p:nvPr/>
        </p:nvGrpSpPr>
        <p:grpSpPr>
          <a:xfrm>
            <a:off x="867265" y="1174358"/>
            <a:ext cx="7598004" cy="4832270"/>
            <a:chOff x="867265" y="1174358"/>
            <a:chExt cx="7598004" cy="4832270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3121AAFD-3A12-49D3-B11A-EC27C8FC83A1}"/>
                </a:ext>
              </a:extLst>
            </p:cNvPr>
            <p:cNvSpPr/>
            <p:nvPr/>
          </p:nvSpPr>
          <p:spPr>
            <a:xfrm>
              <a:off x="867265" y="1772240"/>
              <a:ext cx="301658" cy="3509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rgbClr val="FF0000"/>
                  </a:solidFill>
                </a:rPr>
                <a:t>①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AD12F795-A2CB-4735-855D-47D252ADE6DD}"/>
                </a:ext>
              </a:extLst>
            </p:cNvPr>
            <p:cNvSpPr/>
            <p:nvPr/>
          </p:nvSpPr>
          <p:spPr>
            <a:xfrm>
              <a:off x="3129698" y="1772240"/>
              <a:ext cx="301658" cy="3509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rgbClr val="FF0000"/>
                  </a:solidFill>
                </a:rPr>
                <a:t>②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8769A9D6-7E5C-474D-B87A-8021B3D63FCF}"/>
                </a:ext>
              </a:extLst>
            </p:cNvPr>
            <p:cNvSpPr/>
            <p:nvPr/>
          </p:nvSpPr>
          <p:spPr>
            <a:xfrm>
              <a:off x="7635710" y="1772240"/>
              <a:ext cx="301658" cy="3509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rgbClr val="FF0000"/>
                  </a:solidFill>
                </a:rPr>
                <a:t>③</a:t>
              </a: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DFD22B5-4A46-4B78-9B52-B78347976C10}"/>
                </a:ext>
              </a:extLst>
            </p:cNvPr>
            <p:cNvSpPr/>
            <p:nvPr/>
          </p:nvSpPr>
          <p:spPr>
            <a:xfrm>
              <a:off x="2375553" y="3850540"/>
              <a:ext cx="301658" cy="3509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rgbClr val="FF0000"/>
                  </a:solidFill>
                </a:rPr>
                <a:t>④</a:t>
              </a: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23735DB3-47DF-4919-9C18-FE5124F252EE}"/>
                </a:ext>
              </a:extLst>
            </p:cNvPr>
            <p:cNvSpPr/>
            <p:nvPr/>
          </p:nvSpPr>
          <p:spPr>
            <a:xfrm>
              <a:off x="4950390" y="3850540"/>
              <a:ext cx="301658" cy="3509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rgbClr val="FF0000"/>
                  </a:solidFill>
                </a:rPr>
                <a:t>⑤</a:t>
              </a: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E8715162-444F-42B6-A953-2281D76A2FE1}"/>
                </a:ext>
              </a:extLst>
            </p:cNvPr>
            <p:cNvSpPr/>
            <p:nvPr/>
          </p:nvSpPr>
          <p:spPr>
            <a:xfrm>
              <a:off x="7466170" y="3850540"/>
              <a:ext cx="301658" cy="3509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rgbClr val="FF0000"/>
                  </a:solidFill>
                </a:rPr>
                <a:t>⑥</a:t>
              </a: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53705368-C28B-4DAE-820C-B7DA30FB2A9D}"/>
                </a:ext>
              </a:extLst>
            </p:cNvPr>
            <p:cNvSpPr/>
            <p:nvPr/>
          </p:nvSpPr>
          <p:spPr>
            <a:xfrm>
              <a:off x="2375553" y="5623088"/>
              <a:ext cx="301658" cy="3509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rgbClr val="FF0000"/>
                  </a:solidFill>
                </a:rPr>
                <a:t>⑦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BE2B7BD5-4062-44D9-ACEA-AAE22F4BE01E}"/>
                </a:ext>
              </a:extLst>
            </p:cNvPr>
            <p:cNvSpPr/>
            <p:nvPr/>
          </p:nvSpPr>
          <p:spPr>
            <a:xfrm>
              <a:off x="4940966" y="5655660"/>
              <a:ext cx="301658" cy="3509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rgbClr val="FF0000"/>
                  </a:solidFill>
                </a:rPr>
                <a:t>⑧</a:t>
              </a: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883F8E68-E23E-4656-890A-07F4B19E660A}"/>
                </a:ext>
              </a:extLst>
            </p:cNvPr>
            <p:cNvSpPr/>
            <p:nvPr/>
          </p:nvSpPr>
          <p:spPr>
            <a:xfrm>
              <a:off x="7448634" y="5655660"/>
              <a:ext cx="301658" cy="3509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rgbClr val="FF0000"/>
                  </a:solidFill>
                </a:rPr>
                <a:t>⑨</a:t>
              </a: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777A2BCA-A81A-44D8-BD02-720F0EF6C9DE}"/>
                </a:ext>
              </a:extLst>
            </p:cNvPr>
            <p:cNvSpPr/>
            <p:nvPr/>
          </p:nvSpPr>
          <p:spPr>
            <a:xfrm>
              <a:off x="3129698" y="1201543"/>
              <a:ext cx="301658" cy="3509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C2E66FA6-CC06-4D18-BC74-5B5BC8108BE7}"/>
                </a:ext>
              </a:extLst>
            </p:cNvPr>
            <p:cNvSpPr/>
            <p:nvPr/>
          </p:nvSpPr>
          <p:spPr>
            <a:xfrm>
              <a:off x="8163611" y="1174358"/>
              <a:ext cx="301658" cy="3509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C42BAC35-B9F0-4752-BFFC-431DD5D89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96" y="1772240"/>
            <a:ext cx="8822392" cy="420181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67894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1E4054-F190-4A3D-A098-FC3E60411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355" y="20934"/>
            <a:ext cx="10850563" cy="1028699"/>
          </a:xfrm>
        </p:spPr>
        <p:txBody>
          <a:bodyPr/>
          <a:lstStyle/>
          <a:p>
            <a:r>
              <a:rPr lang="en-US" altLang="zh-CN" dirty="0"/>
              <a:t>1.1 Navigation</a:t>
            </a:r>
            <a:endParaRPr 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7101B08-AFFE-48BD-A5CE-7D21A251F41C}"/>
              </a:ext>
            </a:extLst>
          </p:cNvPr>
          <p:cNvSpPr txBox="1"/>
          <p:nvPr/>
        </p:nvSpPr>
        <p:spPr>
          <a:xfrm>
            <a:off x="681873" y="1151248"/>
            <a:ext cx="11026423" cy="1952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/>
              <a:t>Introduction: </a:t>
            </a:r>
            <a:r>
              <a:rPr lang="en-US" altLang="zh-CN" sz="1600" dirty="0"/>
              <a:t>The left-side navigation consists of the </a:t>
            </a:r>
            <a:r>
              <a:rPr lang="en-US" altLang="zh-CN" sz="1600" b="1" u="sng" dirty="0"/>
              <a:t>category search bar </a:t>
            </a:r>
            <a:r>
              <a:rPr lang="en-US" altLang="zh-CN" sz="1600" dirty="0"/>
              <a:t>and the </a:t>
            </a:r>
            <a:r>
              <a:rPr lang="en-US" altLang="zh-CN" sz="1600" b="1" u="sng" dirty="0"/>
              <a:t>article category</a:t>
            </a:r>
            <a:r>
              <a:rPr lang="en-US" altLang="zh-CN" sz="16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/>
              <a:t>Article category: including </a:t>
            </a:r>
            <a:r>
              <a:rPr lang="en-US" altLang="zh-CN" sz="1600" b="1" u="sng" dirty="0"/>
              <a:t>Categories</a:t>
            </a:r>
            <a:r>
              <a:rPr lang="en-US" altLang="zh-CN" sz="1600" b="1" dirty="0"/>
              <a:t>, </a:t>
            </a:r>
            <a:r>
              <a:rPr lang="en-US" altLang="zh-CN" sz="1600" b="1" u="sng" dirty="0"/>
              <a:t>Product </a:t>
            </a:r>
            <a:r>
              <a:rPr lang="en-US" altLang="zh-CN" sz="1600" b="1" dirty="0"/>
              <a:t>and </a:t>
            </a:r>
            <a:r>
              <a:rPr lang="en-US" altLang="zh-CN" sz="1600" b="1" u="sng" dirty="0"/>
              <a:t>System Version</a:t>
            </a:r>
            <a:r>
              <a:rPr lang="en-US" altLang="zh-CN" sz="1600" b="1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u="sng" dirty="0"/>
              <a:t>Category Search Bar</a:t>
            </a:r>
            <a:r>
              <a:rPr lang="en-US" altLang="zh-CN" sz="1600" dirty="0"/>
              <a:t>: Help to locate the article category below. And fuzzy search is supported.</a:t>
            </a:r>
          </a:p>
          <a:p>
            <a:pPr>
              <a:lnSpc>
                <a:spcPct val="150000"/>
              </a:lnSpc>
            </a:pPr>
            <a:r>
              <a:rPr lang="en-US" altLang="zh-CN" sz="1600" dirty="0"/>
              <a:t> E.g. Input ‘service’,</a:t>
            </a:r>
            <a:r>
              <a:rPr lang="zh-CN" altLang="en-US" sz="1600" dirty="0"/>
              <a:t> </a:t>
            </a:r>
            <a:r>
              <a:rPr lang="en-US" altLang="zh-CN" sz="1600" dirty="0"/>
              <a:t>it will show all the categories containing ‘service’. Click the one you want and open the article list of the chosen category.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97251F1A-84C8-4C35-B7B2-15FA11CD425D}"/>
              </a:ext>
            </a:extLst>
          </p:cNvPr>
          <p:cNvCxnSpPr>
            <a:cxnSpLocks/>
          </p:cNvCxnSpPr>
          <p:nvPr/>
        </p:nvCxnSpPr>
        <p:spPr>
          <a:xfrm>
            <a:off x="3238911" y="4601374"/>
            <a:ext cx="1318161" cy="19345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19B042FC-AF69-4FAC-A550-BD9F7C5D8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436" y="3411530"/>
            <a:ext cx="8744399" cy="32323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9D760D2-85F5-4FB8-9B29-C6DE8B38EF34}"/>
              </a:ext>
            </a:extLst>
          </p:cNvPr>
          <p:cNvSpPr/>
          <p:nvPr/>
        </p:nvSpPr>
        <p:spPr>
          <a:xfrm>
            <a:off x="1633436" y="4518854"/>
            <a:ext cx="1238973" cy="1056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7E54D2C-386A-43DD-82E1-081DAC0142A3}"/>
              </a:ext>
            </a:extLst>
          </p:cNvPr>
          <p:cNvSpPr/>
          <p:nvPr/>
        </p:nvSpPr>
        <p:spPr>
          <a:xfrm>
            <a:off x="1644069" y="4051002"/>
            <a:ext cx="1238973" cy="3660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0B44FDC-5904-423E-871E-32EA3CF3D890}"/>
              </a:ext>
            </a:extLst>
          </p:cNvPr>
          <p:cNvGrpSpPr/>
          <p:nvPr/>
        </p:nvGrpSpPr>
        <p:grpSpPr>
          <a:xfrm>
            <a:off x="5807287" y="217506"/>
            <a:ext cx="6384713" cy="323870"/>
            <a:chOff x="5807287" y="217506"/>
            <a:chExt cx="6384713" cy="323870"/>
          </a:xfrm>
        </p:grpSpPr>
        <p:sp>
          <p:nvSpPr>
            <p:cNvPr id="18" name="ïṥlïḑê">
              <a:extLst>
                <a:ext uri="{FF2B5EF4-FFF2-40B4-BE49-F238E27FC236}">
                  <a16:creationId xmlns:a16="http://schemas.microsoft.com/office/drawing/2014/main" id="{F786D7BD-DFC7-469B-B5CF-DA4F4033708C}"/>
                </a:ext>
              </a:extLst>
            </p:cNvPr>
            <p:cNvSpPr/>
            <p:nvPr/>
          </p:nvSpPr>
          <p:spPr>
            <a:xfrm>
              <a:off x="5807287" y="217506"/>
              <a:ext cx="1443465" cy="323867"/>
            </a:xfrm>
            <a:prstGeom prst="chevron">
              <a:avLst/>
            </a:prstGeom>
            <a:solidFill>
              <a:srgbClr val="0469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r>
                <a:rPr lang="en-US" altLang="zh-CN" i="1" dirty="0">
                  <a:solidFill>
                    <a:schemeClr val="bg1"/>
                  </a:solidFill>
                </a:rPr>
                <a:t>Homepage</a:t>
              </a:r>
              <a:endParaRPr lang="en-US" sz="1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íSľîdé">
              <a:extLst>
                <a:ext uri="{FF2B5EF4-FFF2-40B4-BE49-F238E27FC236}">
                  <a16:creationId xmlns:a16="http://schemas.microsoft.com/office/drawing/2014/main" id="{2953C262-50BB-4A25-B4D8-DE88A29210DE}"/>
                </a:ext>
              </a:extLst>
            </p:cNvPr>
            <p:cNvSpPr/>
            <p:nvPr/>
          </p:nvSpPr>
          <p:spPr>
            <a:xfrm>
              <a:off x="7141984" y="217509"/>
              <a:ext cx="1879140" cy="323867"/>
            </a:xfrm>
            <a:prstGeom prst="chevron">
              <a:avLst/>
            </a:prstGeom>
            <a:solidFill>
              <a:srgbClr val="CACA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Type</a:t>
              </a:r>
              <a:r>
                <a:rPr lang="en-US" altLang="zh-CN" sz="1800" b="1" spc="3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of Articles</a:t>
              </a:r>
              <a:endParaRPr lang="zh-CN" altLang="en-US" sz="1300" i="1" dirty="0">
                <a:solidFill>
                  <a:schemeClr val="tx1"/>
                </a:solidFill>
                <a:sym typeface="+mn-lt"/>
              </a:endParaRPr>
            </a:p>
          </p:txBody>
        </p:sp>
        <p:sp>
          <p:nvSpPr>
            <p:cNvPr id="20" name="iŝ1iḓé">
              <a:extLst>
                <a:ext uri="{FF2B5EF4-FFF2-40B4-BE49-F238E27FC236}">
                  <a16:creationId xmlns:a16="http://schemas.microsoft.com/office/drawing/2014/main" id="{99D692E0-F654-4152-867A-DC7DFEDFDB8D}"/>
                </a:ext>
              </a:extLst>
            </p:cNvPr>
            <p:cNvSpPr/>
            <p:nvPr/>
          </p:nvSpPr>
          <p:spPr>
            <a:xfrm>
              <a:off x="8894382" y="217507"/>
              <a:ext cx="1443463" cy="323867"/>
            </a:xfrm>
            <a:prstGeom prst="chevron">
              <a:avLst/>
            </a:prstGeom>
            <a:solidFill>
              <a:srgbClr val="CACA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Search Bar</a:t>
              </a:r>
            </a:p>
          </p:txBody>
        </p:sp>
        <p:sp>
          <p:nvSpPr>
            <p:cNvPr id="21" name="iŝ1iḓé">
              <a:extLst>
                <a:ext uri="{FF2B5EF4-FFF2-40B4-BE49-F238E27FC236}">
                  <a16:creationId xmlns:a16="http://schemas.microsoft.com/office/drawing/2014/main" id="{CB91B5DE-9013-4856-A3C6-C012BE4BB695}"/>
                </a:ext>
              </a:extLst>
            </p:cNvPr>
            <p:cNvSpPr/>
            <p:nvPr/>
          </p:nvSpPr>
          <p:spPr>
            <a:xfrm>
              <a:off x="10207775" y="217509"/>
              <a:ext cx="1984225" cy="323867"/>
            </a:xfrm>
            <a:prstGeom prst="chevron">
              <a:avLst/>
            </a:prstGeom>
            <a:solidFill>
              <a:srgbClr val="CACA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Content of Article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4045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1E4054-F190-4A3D-A098-FC3E60411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02" y="12963"/>
            <a:ext cx="10850563" cy="1028699"/>
          </a:xfrm>
        </p:spPr>
        <p:txBody>
          <a:bodyPr/>
          <a:lstStyle/>
          <a:p>
            <a:r>
              <a:rPr lang="en-US" altLang="zh-CN" dirty="0"/>
              <a:t>1.2 Navigation</a:t>
            </a:r>
            <a:endParaRPr 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7101B08-AFFE-48BD-A5CE-7D21A251F41C}"/>
              </a:ext>
            </a:extLst>
          </p:cNvPr>
          <p:cNvSpPr txBox="1"/>
          <p:nvPr/>
        </p:nvSpPr>
        <p:spPr>
          <a:xfrm>
            <a:off x="644165" y="1151248"/>
            <a:ext cx="10630293" cy="227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/>
              <a:t>Operation: </a:t>
            </a:r>
            <a:r>
              <a:rPr lang="en-US" altLang="zh-CN" sz="1600" dirty="0"/>
              <a:t>Hover over category, click on the bottom category</a:t>
            </a:r>
            <a:endParaRPr lang="en-US" altLang="zh-CN" sz="1600" b="1" u="sng" dirty="0"/>
          </a:p>
          <a:p>
            <a:pPr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u="sng" dirty="0"/>
              <a:t>Hover over Category</a:t>
            </a:r>
            <a:r>
              <a:rPr lang="zh-CN" altLang="en-US" sz="1600" b="1" dirty="0"/>
              <a:t>：</a:t>
            </a:r>
            <a:r>
              <a:rPr lang="en-US" altLang="zh-CN" sz="1600" dirty="0"/>
              <a:t>when you hover over any category, it will unfold all the sub-categories on        the right</a:t>
            </a:r>
            <a:r>
              <a:rPr lang="zh-CN" altLang="en-US" sz="1600" dirty="0"/>
              <a:t>；</a:t>
            </a:r>
            <a:r>
              <a:rPr lang="en-US" altLang="zh-CN" sz="1600" dirty="0"/>
              <a:t>When hover for about one second, it will display the full name of the targeted category.</a:t>
            </a:r>
          </a:p>
          <a:p>
            <a:pPr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u="sng" dirty="0"/>
              <a:t>Click on the bottom Category</a:t>
            </a:r>
            <a:r>
              <a:rPr lang="zh-CN" altLang="en-US" sz="1600" b="1" dirty="0"/>
              <a:t>：</a:t>
            </a:r>
            <a:r>
              <a:rPr lang="en-US" altLang="zh-CN" sz="1600" dirty="0"/>
              <a:t>When you click the bottom category, it will open a new page  and show all the articles of this category. </a:t>
            </a:r>
          </a:p>
          <a:p>
            <a:pPr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600" dirty="0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56141B21-4866-4975-98D1-2EB5EA899615}"/>
              </a:ext>
            </a:extLst>
          </p:cNvPr>
          <p:cNvGrpSpPr/>
          <p:nvPr/>
        </p:nvGrpSpPr>
        <p:grpSpPr>
          <a:xfrm>
            <a:off x="5807287" y="217506"/>
            <a:ext cx="6384713" cy="323870"/>
            <a:chOff x="5807287" y="217506"/>
            <a:chExt cx="6384713" cy="323870"/>
          </a:xfrm>
        </p:grpSpPr>
        <p:sp>
          <p:nvSpPr>
            <p:cNvPr id="27" name="ïṥlïḑê">
              <a:extLst>
                <a:ext uri="{FF2B5EF4-FFF2-40B4-BE49-F238E27FC236}">
                  <a16:creationId xmlns:a16="http://schemas.microsoft.com/office/drawing/2014/main" id="{495DA4AD-C40F-42E4-9BDF-EDAB12F2D94A}"/>
                </a:ext>
              </a:extLst>
            </p:cNvPr>
            <p:cNvSpPr/>
            <p:nvPr/>
          </p:nvSpPr>
          <p:spPr>
            <a:xfrm>
              <a:off x="5807287" y="217506"/>
              <a:ext cx="1443465" cy="323867"/>
            </a:xfrm>
            <a:prstGeom prst="chevron">
              <a:avLst/>
            </a:prstGeom>
            <a:solidFill>
              <a:srgbClr val="0469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r>
                <a:rPr lang="en-US" altLang="zh-CN" i="1" dirty="0">
                  <a:solidFill>
                    <a:schemeClr val="bg1"/>
                  </a:solidFill>
                </a:rPr>
                <a:t>Homepage</a:t>
              </a:r>
              <a:endParaRPr lang="en-US" sz="1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íSľîdé">
              <a:extLst>
                <a:ext uri="{FF2B5EF4-FFF2-40B4-BE49-F238E27FC236}">
                  <a16:creationId xmlns:a16="http://schemas.microsoft.com/office/drawing/2014/main" id="{542DE32F-D225-4BD1-A420-3C6DBEFB1A7E}"/>
                </a:ext>
              </a:extLst>
            </p:cNvPr>
            <p:cNvSpPr/>
            <p:nvPr/>
          </p:nvSpPr>
          <p:spPr>
            <a:xfrm>
              <a:off x="7141984" y="217509"/>
              <a:ext cx="1879140" cy="323867"/>
            </a:xfrm>
            <a:prstGeom prst="chevron">
              <a:avLst/>
            </a:prstGeom>
            <a:solidFill>
              <a:srgbClr val="CACA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Type</a:t>
              </a:r>
              <a:r>
                <a:rPr lang="en-US" altLang="zh-CN" sz="1800" b="1" spc="3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of Articles</a:t>
              </a:r>
              <a:endParaRPr lang="zh-CN" altLang="en-US" sz="1300" i="1" dirty="0">
                <a:solidFill>
                  <a:schemeClr val="tx1"/>
                </a:solidFill>
                <a:sym typeface="+mn-lt"/>
              </a:endParaRPr>
            </a:p>
          </p:txBody>
        </p:sp>
        <p:sp>
          <p:nvSpPr>
            <p:cNvPr id="29" name="iŝ1iḓé">
              <a:extLst>
                <a:ext uri="{FF2B5EF4-FFF2-40B4-BE49-F238E27FC236}">
                  <a16:creationId xmlns:a16="http://schemas.microsoft.com/office/drawing/2014/main" id="{E8050686-82BB-43DD-A66C-2ED4934DF234}"/>
                </a:ext>
              </a:extLst>
            </p:cNvPr>
            <p:cNvSpPr/>
            <p:nvPr/>
          </p:nvSpPr>
          <p:spPr>
            <a:xfrm>
              <a:off x="8894382" y="217507"/>
              <a:ext cx="1443463" cy="323867"/>
            </a:xfrm>
            <a:prstGeom prst="chevron">
              <a:avLst/>
            </a:prstGeom>
            <a:solidFill>
              <a:srgbClr val="CACA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Search Bar</a:t>
              </a:r>
            </a:p>
          </p:txBody>
        </p:sp>
        <p:sp>
          <p:nvSpPr>
            <p:cNvPr id="30" name="iŝ1iḓé">
              <a:extLst>
                <a:ext uri="{FF2B5EF4-FFF2-40B4-BE49-F238E27FC236}">
                  <a16:creationId xmlns:a16="http://schemas.microsoft.com/office/drawing/2014/main" id="{B503F0D7-950B-4920-8686-9CD5F3A621CE}"/>
                </a:ext>
              </a:extLst>
            </p:cNvPr>
            <p:cNvSpPr/>
            <p:nvPr/>
          </p:nvSpPr>
          <p:spPr>
            <a:xfrm>
              <a:off x="10207775" y="217509"/>
              <a:ext cx="1984225" cy="323867"/>
            </a:xfrm>
            <a:prstGeom prst="chevron">
              <a:avLst/>
            </a:prstGeom>
            <a:solidFill>
              <a:srgbClr val="CACA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Content of Article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7DC0C140-85B7-410C-A3CE-1CABDCA48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649" y="3071809"/>
            <a:ext cx="8646702" cy="36499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5BCD848-01E2-4239-92BE-E7580C293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649" y="5903585"/>
            <a:ext cx="1549480" cy="37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21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D260E52-0D69-4EA4-AABB-4844FD078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423" y="2340193"/>
            <a:ext cx="8937868" cy="40770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21E4054-F190-4A3D-A098-FC3E60411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76" y="9427"/>
            <a:ext cx="10850563" cy="1028699"/>
          </a:xfrm>
        </p:spPr>
        <p:txBody>
          <a:bodyPr/>
          <a:lstStyle/>
          <a:p>
            <a:r>
              <a:rPr lang="en-US" altLang="zh-CN" dirty="0"/>
              <a:t>1.3 Banner</a:t>
            </a:r>
            <a:endParaRPr 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7101B08-AFFE-48BD-A5CE-7D21A251F41C}"/>
              </a:ext>
            </a:extLst>
          </p:cNvPr>
          <p:cNvSpPr txBox="1"/>
          <p:nvPr/>
        </p:nvSpPr>
        <p:spPr>
          <a:xfrm>
            <a:off x="789363" y="1151248"/>
            <a:ext cx="10183437" cy="116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/>
              <a:t>Banner</a:t>
            </a:r>
            <a:r>
              <a:rPr lang="en-US" altLang="zh-CN" sz="1600" dirty="0"/>
              <a:t>: display important news,</a:t>
            </a:r>
            <a:r>
              <a:rPr lang="zh-CN" altLang="en-US" sz="1600" dirty="0"/>
              <a:t> </a:t>
            </a:r>
            <a:r>
              <a:rPr lang="en-US" altLang="zh-CN" sz="1600" dirty="0"/>
              <a:t>article</a:t>
            </a:r>
            <a:r>
              <a:rPr lang="zh-CN" altLang="en-US" sz="1600" dirty="0"/>
              <a:t> </a:t>
            </a:r>
            <a:r>
              <a:rPr lang="en-US" altLang="zh-CN" sz="1600" dirty="0"/>
              <a:t>or sticky announcement. The maximum displaying amount is </a:t>
            </a:r>
            <a:r>
              <a:rPr lang="en-US" altLang="zh-CN" sz="1600" b="1" dirty="0"/>
              <a:t>eight</a:t>
            </a:r>
            <a:r>
              <a:rPr lang="en-US" altLang="zh-CN" sz="16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/>
              <a:t>Operation: </a:t>
            </a:r>
            <a:r>
              <a:rPr lang="en-US" altLang="zh-CN" sz="1600" dirty="0"/>
              <a:t>click and check more details of banner.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7A3D546-9DC7-4BEB-A89F-D744BB04D4E4}"/>
              </a:ext>
            </a:extLst>
          </p:cNvPr>
          <p:cNvSpPr/>
          <p:nvPr/>
        </p:nvSpPr>
        <p:spPr>
          <a:xfrm>
            <a:off x="2752627" y="3315986"/>
            <a:ext cx="5505253" cy="18162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F170FF7B-B066-477C-A524-9EFD8AAECADC}"/>
              </a:ext>
            </a:extLst>
          </p:cNvPr>
          <p:cNvGrpSpPr/>
          <p:nvPr/>
        </p:nvGrpSpPr>
        <p:grpSpPr>
          <a:xfrm>
            <a:off x="5807287" y="217506"/>
            <a:ext cx="6384713" cy="323870"/>
            <a:chOff x="5807287" y="217506"/>
            <a:chExt cx="6384713" cy="323870"/>
          </a:xfrm>
        </p:grpSpPr>
        <p:sp>
          <p:nvSpPr>
            <p:cNvPr id="19" name="ïṥlïḑê">
              <a:extLst>
                <a:ext uri="{FF2B5EF4-FFF2-40B4-BE49-F238E27FC236}">
                  <a16:creationId xmlns:a16="http://schemas.microsoft.com/office/drawing/2014/main" id="{6FD142B7-EB72-48A8-B315-4412D1738BEF}"/>
                </a:ext>
              </a:extLst>
            </p:cNvPr>
            <p:cNvSpPr/>
            <p:nvPr/>
          </p:nvSpPr>
          <p:spPr>
            <a:xfrm>
              <a:off x="5807287" y="217506"/>
              <a:ext cx="1443465" cy="323867"/>
            </a:xfrm>
            <a:prstGeom prst="chevron">
              <a:avLst/>
            </a:prstGeom>
            <a:solidFill>
              <a:srgbClr val="0469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r>
                <a:rPr lang="en-US" altLang="zh-CN" i="1" dirty="0">
                  <a:solidFill>
                    <a:schemeClr val="bg1"/>
                  </a:solidFill>
                </a:rPr>
                <a:t>Homepage</a:t>
              </a:r>
              <a:endParaRPr lang="en-US" sz="1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íSľîdé">
              <a:extLst>
                <a:ext uri="{FF2B5EF4-FFF2-40B4-BE49-F238E27FC236}">
                  <a16:creationId xmlns:a16="http://schemas.microsoft.com/office/drawing/2014/main" id="{B6B94C48-10E2-4938-8FAB-BC22524DF155}"/>
                </a:ext>
              </a:extLst>
            </p:cNvPr>
            <p:cNvSpPr/>
            <p:nvPr/>
          </p:nvSpPr>
          <p:spPr>
            <a:xfrm>
              <a:off x="7141984" y="217509"/>
              <a:ext cx="1879140" cy="323867"/>
            </a:xfrm>
            <a:prstGeom prst="chevron">
              <a:avLst/>
            </a:prstGeom>
            <a:solidFill>
              <a:srgbClr val="CACA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Type</a:t>
              </a:r>
              <a:r>
                <a:rPr lang="en-US" altLang="zh-CN" sz="1800" b="1" spc="3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of Articles</a:t>
              </a:r>
              <a:endParaRPr lang="zh-CN" altLang="en-US" sz="1300" i="1" dirty="0">
                <a:solidFill>
                  <a:schemeClr val="tx1"/>
                </a:solidFill>
                <a:sym typeface="+mn-lt"/>
              </a:endParaRPr>
            </a:p>
          </p:txBody>
        </p:sp>
        <p:sp>
          <p:nvSpPr>
            <p:cNvPr id="21" name="iŝ1iḓé">
              <a:extLst>
                <a:ext uri="{FF2B5EF4-FFF2-40B4-BE49-F238E27FC236}">
                  <a16:creationId xmlns:a16="http://schemas.microsoft.com/office/drawing/2014/main" id="{E2BADA64-DCEE-4BF8-9BCC-100D7823A5A1}"/>
                </a:ext>
              </a:extLst>
            </p:cNvPr>
            <p:cNvSpPr/>
            <p:nvPr/>
          </p:nvSpPr>
          <p:spPr>
            <a:xfrm>
              <a:off x="8894382" y="217507"/>
              <a:ext cx="1443463" cy="323867"/>
            </a:xfrm>
            <a:prstGeom prst="chevron">
              <a:avLst/>
            </a:prstGeom>
            <a:solidFill>
              <a:srgbClr val="CACA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Search Bar</a:t>
              </a:r>
            </a:p>
          </p:txBody>
        </p:sp>
        <p:sp>
          <p:nvSpPr>
            <p:cNvPr id="22" name="iŝ1iḓé">
              <a:extLst>
                <a:ext uri="{FF2B5EF4-FFF2-40B4-BE49-F238E27FC236}">
                  <a16:creationId xmlns:a16="http://schemas.microsoft.com/office/drawing/2014/main" id="{F4DFF044-064A-4406-94BF-5BAD4AE9C2BB}"/>
                </a:ext>
              </a:extLst>
            </p:cNvPr>
            <p:cNvSpPr/>
            <p:nvPr/>
          </p:nvSpPr>
          <p:spPr>
            <a:xfrm>
              <a:off x="10207775" y="217509"/>
              <a:ext cx="1984225" cy="323867"/>
            </a:xfrm>
            <a:prstGeom prst="chevron">
              <a:avLst/>
            </a:prstGeom>
            <a:solidFill>
              <a:srgbClr val="CACA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Content of Article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8856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DC0CDA4-8138-4755-A072-38B663A7B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345" y="2575756"/>
            <a:ext cx="9393168" cy="39975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21E4054-F190-4A3D-A098-FC3E60411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648" y="0"/>
            <a:ext cx="10850563" cy="1028699"/>
          </a:xfrm>
        </p:spPr>
        <p:txBody>
          <a:bodyPr/>
          <a:lstStyle/>
          <a:p>
            <a:r>
              <a:rPr lang="en-US" altLang="zh-CN" dirty="0"/>
              <a:t>1.4 Personal Center</a:t>
            </a:r>
            <a:endParaRPr 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7101B08-AFFE-48BD-A5CE-7D21A251F41C}"/>
              </a:ext>
            </a:extLst>
          </p:cNvPr>
          <p:cNvSpPr txBox="1"/>
          <p:nvPr/>
        </p:nvSpPr>
        <p:spPr>
          <a:xfrm>
            <a:off x="789362" y="1151248"/>
            <a:ext cx="9671901" cy="1209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/>
              <a:t>Including</a:t>
            </a:r>
            <a:r>
              <a:rPr lang="zh-CN" altLang="en-US" sz="1600" b="1" dirty="0"/>
              <a:t>：</a:t>
            </a:r>
            <a:r>
              <a:rPr lang="en-US" altLang="zh-CN" sz="1600" dirty="0"/>
              <a:t>Personal center</a:t>
            </a:r>
            <a:r>
              <a:rPr lang="zh-CN" altLang="en-US" sz="1600" dirty="0"/>
              <a:t>，</a:t>
            </a:r>
            <a:r>
              <a:rPr lang="en-US" altLang="zh-CN" sz="1600" dirty="0"/>
              <a:t>Favorites,</a:t>
            </a:r>
            <a:r>
              <a:rPr lang="zh-CN" altLang="en-US" sz="1600" dirty="0"/>
              <a:t> </a:t>
            </a:r>
            <a:r>
              <a:rPr lang="en-US" altLang="zh-CN" sz="1600" dirty="0"/>
              <a:t>Account center,</a:t>
            </a:r>
            <a:r>
              <a:rPr lang="zh-CN" altLang="en-US" sz="1600" dirty="0"/>
              <a:t> </a:t>
            </a:r>
            <a:r>
              <a:rPr lang="en-US" altLang="zh-CN" sz="1600" dirty="0"/>
              <a:t>Share, Reading history and Error Correction.</a:t>
            </a:r>
            <a:endParaRPr lang="en-US" altLang="zh-CN" sz="1600" dirty="0">
              <a:solidFill>
                <a:srgbClr val="046A38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/>
              <a:t>Operation: click and check more details of each icon.</a:t>
            </a:r>
            <a:endParaRPr lang="zh-CN" altLang="en-US" sz="16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7A3D546-9DC7-4BEB-A89F-D744BB04D4E4}"/>
              </a:ext>
            </a:extLst>
          </p:cNvPr>
          <p:cNvSpPr/>
          <p:nvPr/>
        </p:nvSpPr>
        <p:spPr>
          <a:xfrm>
            <a:off x="7887856" y="3784562"/>
            <a:ext cx="2649009" cy="10319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FD18FFE9-54D1-401C-8137-B2119F98519D}"/>
              </a:ext>
            </a:extLst>
          </p:cNvPr>
          <p:cNvCxnSpPr/>
          <p:nvPr/>
        </p:nvCxnSpPr>
        <p:spPr>
          <a:xfrm>
            <a:off x="7962287" y="3498111"/>
            <a:ext cx="363009" cy="4253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1A5EA15-A53C-4263-946F-A765B98927DB}"/>
              </a:ext>
            </a:extLst>
          </p:cNvPr>
          <p:cNvGrpSpPr/>
          <p:nvPr/>
        </p:nvGrpSpPr>
        <p:grpSpPr>
          <a:xfrm>
            <a:off x="5807287" y="217506"/>
            <a:ext cx="6384713" cy="323870"/>
            <a:chOff x="5807287" y="217506"/>
            <a:chExt cx="6384713" cy="323870"/>
          </a:xfrm>
        </p:grpSpPr>
        <p:sp>
          <p:nvSpPr>
            <p:cNvPr id="14" name="ïṥlïḑê">
              <a:extLst>
                <a:ext uri="{FF2B5EF4-FFF2-40B4-BE49-F238E27FC236}">
                  <a16:creationId xmlns:a16="http://schemas.microsoft.com/office/drawing/2014/main" id="{D5A4EC17-4CFB-49CE-97D4-839E9C04A56B}"/>
                </a:ext>
              </a:extLst>
            </p:cNvPr>
            <p:cNvSpPr/>
            <p:nvPr/>
          </p:nvSpPr>
          <p:spPr>
            <a:xfrm>
              <a:off x="5807287" y="217506"/>
              <a:ext cx="1443465" cy="323867"/>
            </a:xfrm>
            <a:prstGeom prst="chevron">
              <a:avLst/>
            </a:prstGeom>
            <a:solidFill>
              <a:srgbClr val="0469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r>
                <a:rPr lang="en-US" altLang="zh-CN" i="1" dirty="0">
                  <a:solidFill>
                    <a:schemeClr val="bg1"/>
                  </a:solidFill>
                </a:rPr>
                <a:t>Homepage</a:t>
              </a:r>
              <a:endParaRPr lang="en-US" sz="1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íSľîdé">
              <a:extLst>
                <a:ext uri="{FF2B5EF4-FFF2-40B4-BE49-F238E27FC236}">
                  <a16:creationId xmlns:a16="http://schemas.microsoft.com/office/drawing/2014/main" id="{EB5E1ED9-206B-4A2D-B839-94A3367D4474}"/>
                </a:ext>
              </a:extLst>
            </p:cNvPr>
            <p:cNvSpPr/>
            <p:nvPr/>
          </p:nvSpPr>
          <p:spPr>
            <a:xfrm>
              <a:off x="7141984" y="217509"/>
              <a:ext cx="1879140" cy="323867"/>
            </a:xfrm>
            <a:prstGeom prst="chevron">
              <a:avLst/>
            </a:prstGeom>
            <a:solidFill>
              <a:srgbClr val="CACA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Type</a:t>
              </a:r>
              <a:r>
                <a:rPr lang="en-US" altLang="zh-CN" sz="1800" b="1" spc="3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of Articles</a:t>
              </a:r>
              <a:endParaRPr lang="zh-CN" altLang="en-US" sz="1300" i="1" dirty="0">
                <a:solidFill>
                  <a:schemeClr val="tx1"/>
                </a:solidFill>
                <a:sym typeface="+mn-lt"/>
              </a:endParaRPr>
            </a:p>
          </p:txBody>
        </p:sp>
        <p:sp>
          <p:nvSpPr>
            <p:cNvPr id="16" name="iŝ1iḓé">
              <a:extLst>
                <a:ext uri="{FF2B5EF4-FFF2-40B4-BE49-F238E27FC236}">
                  <a16:creationId xmlns:a16="http://schemas.microsoft.com/office/drawing/2014/main" id="{8DFF99B2-E2D6-4F2B-8005-5A2875C78E6E}"/>
                </a:ext>
              </a:extLst>
            </p:cNvPr>
            <p:cNvSpPr/>
            <p:nvPr/>
          </p:nvSpPr>
          <p:spPr>
            <a:xfrm>
              <a:off x="8894382" y="217507"/>
              <a:ext cx="1443463" cy="323867"/>
            </a:xfrm>
            <a:prstGeom prst="chevron">
              <a:avLst/>
            </a:prstGeom>
            <a:solidFill>
              <a:srgbClr val="CACA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Search Bar</a:t>
              </a:r>
            </a:p>
          </p:txBody>
        </p:sp>
        <p:sp>
          <p:nvSpPr>
            <p:cNvPr id="17" name="iŝ1iḓé">
              <a:extLst>
                <a:ext uri="{FF2B5EF4-FFF2-40B4-BE49-F238E27FC236}">
                  <a16:creationId xmlns:a16="http://schemas.microsoft.com/office/drawing/2014/main" id="{D896184F-38D1-45FA-8BC7-3D6E004FADF2}"/>
                </a:ext>
              </a:extLst>
            </p:cNvPr>
            <p:cNvSpPr/>
            <p:nvPr/>
          </p:nvSpPr>
          <p:spPr>
            <a:xfrm>
              <a:off x="10207775" y="217509"/>
              <a:ext cx="1984225" cy="323867"/>
            </a:xfrm>
            <a:prstGeom prst="chevron">
              <a:avLst/>
            </a:prstGeom>
            <a:solidFill>
              <a:srgbClr val="CACA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Content of Article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168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BD0A72-DD8D-41A7-B72E-114567EE5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1.4.1 Personal Center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DA68833-FB87-4ACC-82A9-769FB23C1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801" y="2072028"/>
            <a:ext cx="10270807" cy="45899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08419DF-2FFF-4E33-8E47-9B7E4700999A}"/>
              </a:ext>
            </a:extLst>
          </p:cNvPr>
          <p:cNvSpPr txBox="1"/>
          <p:nvPr/>
        </p:nvSpPr>
        <p:spPr>
          <a:xfrm>
            <a:off x="789362" y="1151248"/>
            <a:ext cx="9671901" cy="798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/>
              <a:t>Personal center page: </a:t>
            </a:r>
            <a:r>
              <a:rPr lang="en-US" altLang="zh-CN" sz="1600" dirty="0"/>
              <a:t>check the records of error correction, feedback, my favorites, search history, share with me and reading history. </a:t>
            </a:r>
            <a:endParaRPr lang="zh-CN" altLang="en-US" sz="1600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F4B395FA-D2B7-479F-AF2D-CFA5AE1AFF86}"/>
              </a:ext>
            </a:extLst>
          </p:cNvPr>
          <p:cNvGrpSpPr/>
          <p:nvPr/>
        </p:nvGrpSpPr>
        <p:grpSpPr>
          <a:xfrm>
            <a:off x="5807287" y="217506"/>
            <a:ext cx="6384713" cy="323870"/>
            <a:chOff x="5807287" y="217506"/>
            <a:chExt cx="6384713" cy="323870"/>
          </a:xfrm>
        </p:grpSpPr>
        <p:sp>
          <p:nvSpPr>
            <p:cNvPr id="7" name="ïṥlïḑê">
              <a:extLst>
                <a:ext uri="{FF2B5EF4-FFF2-40B4-BE49-F238E27FC236}">
                  <a16:creationId xmlns:a16="http://schemas.microsoft.com/office/drawing/2014/main" id="{63D38D28-C609-4513-B8CD-058456BE49B5}"/>
                </a:ext>
              </a:extLst>
            </p:cNvPr>
            <p:cNvSpPr/>
            <p:nvPr/>
          </p:nvSpPr>
          <p:spPr>
            <a:xfrm>
              <a:off x="5807287" y="217506"/>
              <a:ext cx="1443465" cy="323867"/>
            </a:xfrm>
            <a:prstGeom prst="chevron">
              <a:avLst/>
            </a:prstGeom>
            <a:solidFill>
              <a:srgbClr val="0469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r>
                <a:rPr lang="en-US" altLang="zh-CN" i="1" dirty="0">
                  <a:solidFill>
                    <a:schemeClr val="bg1"/>
                  </a:solidFill>
                </a:rPr>
                <a:t>Homepage</a:t>
              </a:r>
              <a:endParaRPr lang="en-US" sz="1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íSľîdé">
              <a:extLst>
                <a:ext uri="{FF2B5EF4-FFF2-40B4-BE49-F238E27FC236}">
                  <a16:creationId xmlns:a16="http://schemas.microsoft.com/office/drawing/2014/main" id="{C3ED0A88-AF82-4FA9-9440-D9F8DEE76CE6}"/>
                </a:ext>
              </a:extLst>
            </p:cNvPr>
            <p:cNvSpPr/>
            <p:nvPr/>
          </p:nvSpPr>
          <p:spPr>
            <a:xfrm>
              <a:off x="7141984" y="217509"/>
              <a:ext cx="1879140" cy="323867"/>
            </a:xfrm>
            <a:prstGeom prst="chevron">
              <a:avLst/>
            </a:prstGeom>
            <a:solidFill>
              <a:srgbClr val="CACA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Type</a:t>
              </a:r>
              <a:r>
                <a:rPr lang="en-US" altLang="zh-CN" sz="1800" b="1" spc="3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of Articles</a:t>
              </a:r>
              <a:endParaRPr lang="zh-CN" altLang="en-US" sz="1300" i="1" dirty="0">
                <a:solidFill>
                  <a:schemeClr val="tx1"/>
                </a:solidFill>
                <a:sym typeface="+mn-lt"/>
              </a:endParaRPr>
            </a:p>
          </p:txBody>
        </p:sp>
        <p:sp>
          <p:nvSpPr>
            <p:cNvPr id="9" name="iŝ1iḓé">
              <a:extLst>
                <a:ext uri="{FF2B5EF4-FFF2-40B4-BE49-F238E27FC236}">
                  <a16:creationId xmlns:a16="http://schemas.microsoft.com/office/drawing/2014/main" id="{6AF7B816-CA91-40BB-B5B3-9D5EAE318051}"/>
                </a:ext>
              </a:extLst>
            </p:cNvPr>
            <p:cNvSpPr/>
            <p:nvPr/>
          </p:nvSpPr>
          <p:spPr>
            <a:xfrm>
              <a:off x="8894382" y="217507"/>
              <a:ext cx="1443463" cy="323867"/>
            </a:xfrm>
            <a:prstGeom prst="chevron">
              <a:avLst/>
            </a:prstGeom>
            <a:solidFill>
              <a:srgbClr val="CACA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Search Bar</a:t>
              </a:r>
            </a:p>
          </p:txBody>
        </p:sp>
        <p:sp>
          <p:nvSpPr>
            <p:cNvPr id="10" name="iŝ1iḓé">
              <a:extLst>
                <a:ext uri="{FF2B5EF4-FFF2-40B4-BE49-F238E27FC236}">
                  <a16:creationId xmlns:a16="http://schemas.microsoft.com/office/drawing/2014/main" id="{D354F1C5-D6CE-4296-82D6-53721D11D1B1}"/>
                </a:ext>
              </a:extLst>
            </p:cNvPr>
            <p:cNvSpPr/>
            <p:nvPr/>
          </p:nvSpPr>
          <p:spPr>
            <a:xfrm>
              <a:off x="10207775" y="217509"/>
              <a:ext cx="1984225" cy="323867"/>
            </a:xfrm>
            <a:prstGeom prst="chevron">
              <a:avLst/>
            </a:prstGeom>
            <a:solidFill>
              <a:srgbClr val="CACA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Content of Article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0849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DC0CDA4-8138-4755-A072-38B663A7B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345" y="2016956"/>
            <a:ext cx="9393168" cy="39975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21E4054-F190-4A3D-A098-FC3E60411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648" y="0"/>
            <a:ext cx="10850563" cy="1028699"/>
          </a:xfrm>
        </p:spPr>
        <p:txBody>
          <a:bodyPr/>
          <a:lstStyle/>
          <a:p>
            <a:r>
              <a:rPr lang="en-US" altLang="zh-CN" dirty="0"/>
              <a:t>1.4.2 Personal Center</a:t>
            </a:r>
            <a:endParaRPr 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7101B08-AFFE-48BD-A5CE-7D21A251F41C}"/>
              </a:ext>
            </a:extLst>
          </p:cNvPr>
          <p:cNvSpPr txBox="1"/>
          <p:nvPr/>
        </p:nvSpPr>
        <p:spPr>
          <a:xfrm>
            <a:off x="789362" y="1151248"/>
            <a:ext cx="9671901" cy="428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/>
              <a:t>Account center</a:t>
            </a:r>
            <a:r>
              <a:rPr lang="en-US" altLang="zh-CN" sz="1600" dirty="0"/>
              <a:t>: change password or email address.</a:t>
            </a:r>
            <a:endParaRPr lang="zh-CN" altLang="en-US" sz="16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7A3D546-9DC7-4BEB-A89F-D744BB04D4E4}"/>
              </a:ext>
            </a:extLst>
          </p:cNvPr>
          <p:cNvSpPr/>
          <p:nvPr/>
        </p:nvSpPr>
        <p:spPr>
          <a:xfrm>
            <a:off x="7887856" y="3225762"/>
            <a:ext cx="2649009" cy="10319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180ED18C-60B6-442A-8302-1267F628B4D1}"/>
              </a:ext>
            </a:extLst>
          </p:cNvPr>
          <p:cNvCxnSpPr>
            <a:cxnSpLocks/>
          </p:cNvCxnSpPr>
          <p:nvPr/>
        </p:nvCxnSpPr>
        <p:spPr>
          <a:xfrm flipH="1">
            <a:off x="10195451" y="2995933"/>
            <a:ext cx="405238" cy="4596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>
            <a:extLst>
              <a:ext uri="{FF2B5EF4-FFF2-40B4-BE49-F238E27FC236}">
                <a16:creationId xmlns:a16="http://schemas.microsoft.com/office/drawing/2014/main" id="{20428109-4880-4699-8ECC-C91E419C5DAD}"/>
              </a:ext>
            </a:extLst>
          </p:cNvPr>
          <p:cNvGrpSpPr/>
          <p:nvPr/>
        </p:nvGrpSpPr>
        <p:grpSpPr>
          <a:xfrm>
            <a:off x="5807287" y="217506"/>
            <a:ext cx="6384713" cy="323870"/>
            <a:chOff x="5807287" y="217506"/>
            <a:chExt cx="6384713" cy="323870"/>
          </a:xfrm>
        </p:grpSpPr>
        <p:sp>
          <p:nvSpPr>
            <p:cNvPr id="10" name="ïṥlïḑê">
              <a:extLst>
                <a:ext uri="{FF2B5EF4-FFF2-40B4-BE49-F238E27FC236}">
                  <a16:creationId xmlns:a16="http://schemas.microsoft.com/office/drawing/2014/main" id="{C2903729-64A3-483C-84C2-2652C8C0741B}"/>
                </a:ext>
              </a:extLst>
            </p:cNvPr>
            <p:cNvSpPr/>
            <p:nvPr/>
          </p:nvSpPr>
          <p:spPr>
            <a:xfrm>
              <a:off x="5807287" y="217506"/>
              <a:ext cx="1443465" cy="323867"/>
            </a:xfrm>
            <a:prstGeom prst="chevron">
              <a:avLst/>
            </a:prstGeom>
            <a:solidFill>
              <a:srgbClr val="0469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r>
                <a:rPr lang="en-US" altLang="zh-CN" i="1" dirty="0">
                  <a:solidFill>
                    <a:schemeClr val="bg1"/>
                  </a:solidFill>
                </a:rPr>
                <a:t>Homepage</a:t>
              </a:r>
              <a:endParaRPr lang="en-US" sz="1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íSľîdé">
              <a:extLst>
                <a:ext uri="{FF2B5EF4-FFF2-40B4-BE49-F238E27FC236}">
                  <a16:creationId xmlns:a16="http://schemas.microsoft.com/office/drawing/2014/main" id="{068C0664-2A78-4BBA-B0DF-145535876C55}"/>
                </a:ext>
              </a:extLst>
            </p:cNvPr>
            <p:cNvSpPr/>
            <p:nvPr/>
          </p:nvSpPr>
          <p:spPr>
            <a:xfrm>
              <a:off x="7141984" y="217509"/>
              <a:ext cx="1879140" cy="323867"/>
            </a:xfrm>
            <a:prstGeom prst="chevron">
              <a:avLst/>
            </a:prstGeom>
            <a:solidFill>
              <a:srgbClr val="CACA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Type</a:t>
              </a:r>
              <a:r>
                <a:rPr lang="en-US" altLang="zh-CN" sz="1800" b="1" spc="3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of Articles</a:t>
              </a:r>
              <a:endParaRPr lang="zh-CN" altLang="en-US" sz="1300" i="1" dirty="0">
                <a:solidFill>
                  <a:schemeClr val="tx1"/>
                </a:solidFill>
                <a:sym typeface="+mn-lt"/>
              </a:endParaRPr>
            </a:p>
          </p:txBody>
        </p:sp>
        <p:sp>
          <p:nvSpPr>
            <p:cNvPr id="12" name="iŝ1iḓé">
              <a:extLst>
                <a:ext uri="{FF2B5EF4-FFF2-40B4-BE49-F238E27FC236}">
                  <a16:creationId xmlns:a16="http://schemas.microsoft.com/office/drawing/2014/main" id="{9B6F6AE7-CA31-4D52-9536-10FCF3220A3C}"/>
                </a:ext>
              </a:extLst>
            </p:cNvPr>
            <p:cNvSpPr/>
            <p:nvPr/>
          </p:nvSpPr>
          <p:spPr>
            <a:xfrm>
              <a:off x="8894382" y="217507"/>
              <a:ext cx="1443463" cy="323867"/>
            </a:xfrm>
            <a:prstGeom prst="chevron">
              <a:avLst/>
            </a:prstGeom>
            <a:solidFill>
              <a:srgbClr val="CACA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Search Bar</a:t>
              </a:r>
            </a:p>
          </p:txBody>
        </p:sp>
        <p:sp>
          <p:nvSpPr>
            <p:cNvPr id="13" name="iŝ1iḓé">
              <a:extLst>
                <a:ext uri="{FF2B5EF4-FFF2-40B4-BE49-F238E27FC236}">
                  <a16:creationId xmlns:a16="http://schemas.microsoft.com/office/drawing/2014/main" id="{1DB99664-A0D8-4F9B-ACF9-909F946260E4}"/>
                </a:ext>
              </a:extLst>
            </p:cNvPr>
            <p:cNvSpPr/>
            <p:nvPr/>
          </p:nvSpPr>
          <p:spPr>
            <a:xfrm>
              <a:off x="10207775" y="217509"/>
              <a:ext cx="1984225" cy="323867"/>
            </a:xfrm>
            <a:prstGeom prst="chevron">
              <a:avLst/>
            </a:prstGeom>
            <a:solidFill>
              <a:srgbClr val="CACA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Content of Article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43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12F2B1-A880-4843-B1F4-CFF331FEE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/>
          <a:lstStyle/>
          <a:p>
            <a:r>
              <a:rPr lang="en-US" altLang="zh-CN" dirty="0"/>
              <a:t>2. Type of Articles</a:t>
            </a:r>
            <a:endParaRPr 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44A7256-3865-4163-8F2C-1F85D0FE6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23" y="1246205"/>
            <a:ext cx="11340890" cy="51923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149DC250-0A9B-4FE6-95E2-1A608E51E189}"/>
              </a:ext>
            </a:extLst>
          </p:cNvPr>
          <p:cNvGrpSpPr/>
          <p:nvPr/>
        </p:nvGrpSpPr>
        <p:grpSpPr>
          <a:xfrm>
            <a:off x="5807287" y="217506"/>
            <a:ext cx="6384713" cy="323870"/>
            <a:chOff x="5807287" y="217506"/>
            <a:chExt cx="6384713" cy="323870"/>
          </a:xfrm>
        </p:grpSpPr>
        <p:sp>
          <p:nvSpPr>
            <p:cNvPr id="8" name="ïṥlïḑê">
              <a:extLst>
                <a:ext uri="{FF2B5EF4-FFF2-40B4-BE49-F238E27FC236}">
                  <a16:creationId xmlns:a16="http://schemas.microsoft.com/office/drawing/2014/main" id="{8854B686-9DED-47F7-B50E-67E85A110EA0}"/>
                </a:ext>
              </a:extLst>
            </p:cNvPr>
            <p:cNvSpPr/>
            <p:nvPr/>
          </p:nvSpPr>
          <p:spPr>
            <a:xfrm>
              <a:off x="5807287" y="217506"/>
              <a:ext cx="1443465" cy="323867"/>
            </a:xfrm>
            <a:prstGeom prst="chevron">
              <a:avLst/>
            </a:prstGeom>
            <a:solidFill>
              <a:srgbClr val="CACAC8"/>
            </a:solidFill>
            <a:ln>
              <a:solidFill>
                <a:srgbClr val="CACAC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</a:rPr>
                <a:t>Homepage</a:t>
              </a:r>
              <a:endParaRPr lang="en-US" sz="18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íSľîdé">
              <a:extLst>
                <a:ext uri="{FF2B5EF4-FFF2-40B4-BE49-F238E27FC236}">
                  <a16:creationId xmlns:a16="http://schemas.microsoft.com/office/drawing/2014/main" id="{3588AC58-9276-4E20-82F2-79B74090FE78}"/>
                </a:ext>
              </a:extLst>
            </p:cNvPr>
            <p:cNvSpPr/>
            <p:nvPr/>
          </p:nvSpPr>
          <p:spPr>
            <a:xfrm>
              <a:off x="7141984" y="217509"/>
              <a:ext cx="1879140" cy="323867"/>
            </a:xfrm>
            <a:prstGeom prst="chevron">
              <a:avLst/>
            </a:prstGeom>
            <a:solidFill>
              <a:srgbClr val="046A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r>
                <a:rPr lang="en-US" altLang="zh-CN" sz="1300" i="1" dirty="0">
                  <a:solidFill>
                    <a:schemeClr val="bg1"/>
                  </a:solidFill>
                  <a:sym typeface="+mn-lt"/>
                </a:rPr>
                <a:t>Type</a:t>
              </a:r>
              <a:r>
                <a:rPr lang="en-US" altLang="zh-CN" sz="18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sz="1300" i="1" dirty="0">
                  <a:solidFill>
                    <a:schemeClr val="bg1"/>
                  </a:solidFill>
                  <a:sym typeface="+mn-lt"/>
                </a:rPr>
                <a:t>of Articles</a:t>
              </a:r>
              <a:endParaRPr lang="zh-CN" altLang="en-US" sz="1300" i="1" dirty="0">
                <a:solidFill>
                  <a:schemeClr val="bg1"/>
                </a:solidFill>
                <a:sym typeface="+mn-lt"/>
              </a:endParaRPr>
            </a:p>
          </p:txBody>
        </p:sp>
        <p:sp>
          <p:nvSpPr>
            <p:cNvPr id="10" name="iŝ1iḓé">
              <a:extLst>
                <a:ext uri="{FF2B5EF4-FFF2-40B4-BE49-F238E27FC236}">
                  <a16:creationId xmlns:a16="http://schemas.microsoft.com/office/drawing/2014/main" id="{86555ACE-7E64-4D18-9482-44ECB1030EB2}"/>
                </a:ext>
              </a:extLst>
            </p:cNvPr>
            <p:cNvSpPr/>
            <p:nvPr/>
          </p:nvSpPr>
          <p:spPr>
            <a:xfrm>
              <a:off x="8894382" y="217507"/>
              <a:ext cx="1443463" cy="323867"/>
            </a:xfrm>
            <a:prstGeom prst="chevron">
              <a:avLst/>
            </a:prstGeom>
            <a:solidFill>
              <a:srgbClr val="CACA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Search Bar</a:t>
              </a:r>
            </a:p>
          </p:txBody>
        </p:sp>
        <p:sp>
          <p:nvSpPr>
            <p:cNvPr id="11" name="iŝ1iḓé">
              <a:extLst>
                <a:ext uri="{FF2B5EF4-FFF2-40B4-BE49-F238E27FC236}">
                  <a16:creationId xmlns:a16="http://schemas.microsoft.com/office/drawing/2014/main" id="{12D82432-4CC5-4C7B-A76A-873EADA00097}"/>
                </a:ext>
              </a:extLst>
            </p:cNvPr>
            <p:cNvSpPr/>
            <p:nvPr/>
          </p:nvSpPr>
          <p:spPr>
            <a:xfrm>
              <a:off x="10207775" y="217509"/>
              <a:ext cx="1984225" cy="323867"/>
            </a:xfrm>
            <a:prstGeom prst="chevron">
              <a:avLst/>
            </a:prstGeom>
            <a:solidFill>
              <a:srgbClr val="CACA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Content of Article</a:t>
              </a:r>
            </a:p>
          </p:txBody>
        </p:sp>
      </p:grp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0C60F568-52CB-4CAF-B3B0-954BB04CF22F}"/>
              </a:ext>
            </a:extLst>
          </p:cNvPr>
          <p:cNvCxnSpPr>
            <a:cxnSpLocks/>
          </p:cNvCxnSpPr>
          <p:nvPr/>
        </p:nvCxnSpPr>
        <p:spPr>
          <a:xfrm flipH="1" flipV="1">
            <a:off x="9957028" y="1996351"/>
            <a:ext cx="328672" cy="74784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09B9AC9C-1734-4F50-B82D-30F2954D1863}"/>
              </a:ext>
            </a:extLst>
          </p:cNvPr>
          <p:cNvGrpSpPr/>
          <p:nvPr/>
        </p:nvGrpSpPr>
        <p:grpSpPr>
          <a:xfrm>
            <a:off x="1568161" y="1130300"/>
            <a:ext cx="9785967" cy="3337059"/>
            <a:chOff x="1634149" y="1211819"/>
            <a:chExt cx="9785967" cy="3337059"/>
          </a:xfrm>
          <a:solidFill>
            <a:schemeClr val="bg1">
              <a:lumMod val="85000"/>
            </a:schemeClr>
          </a:solidFill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0DCCFBAE-3652-4153-9D69-9521025647D4}"/>
                </a:ext>
              </a:extLst>
            </p:cNvPr>
            <p:cNvSpPr/>
            <p:nvPr/>
          </p:nvSpPr>
          <p:spPr>
            <a:xfrm>
              <a:off x="5288739" y="3927105"/>
              <a:ext cx="2412960" cy="62177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ea typeface="OPPOSans R" panose="00020600040101010101" pitchFamily="18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5. Trending: the hottest article</a:t>
              </a: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4A4ABC1A-18FA-4BA1-8B79-300A5EDDB36E}"/>
                </a:ext>
              </a:extLst>
            </p:cNvPr>
            <p:cNvSpPr/>
            <p:nvPr/>
          </p:nvSpPr>
          <p:spPr>
            <a:xfrm>
              <a:off x="1634149" y="1380849"/>
              <a:ext cx="2334536" cy="5788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ea typeface="OPPOSans R" panose="00020600040101010101" pitchFamily="18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1. Updates: the latest updated article</a:t>
              </a: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C303FD2A-9BAA-44D6-8F3B-F1DC87348973}"/>
                </a:ext>
              </a:extLst>
            </p:cNvPr>
            <p:cNvSpPr/>
            <p:nvPr/>
          </p:nvSpPr>
          <p:spPr>
            <a:xfrm>
              <a:off x="5259663" y="1321060"/>
              <a:ext cx="2334537" cy="4858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ea typeface="OPPOSans R" panose="00020600040101010101" pitchFamily="18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2. New: the newly added article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1E4DF7CC-6D3E-4D51-8B52-1EFB75A1B7EF}"/>
                </a:ext>
              </a:extLst>
            </p:cNvPr>
            <p:cNvSpPr/>
            <p:nvPr/>
          </p:nvSpPr>
          <p:spPr>
            <a:xfrm>
              <a:off x="1679330" y="3814075"/>
              <a:ext cx="2289355" cy="578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ea typeface="OPPOSans R" panose="00020600040101010101" pitchFamily="18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4. Favorite: the articles saved as my favorite</a:t>
              </a: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F861A5F8-AF9D-481E-8AEF-F40B8807EED3}"/>
                </a:ext>
              </a:extLst>
            </p:cNvPr>
            <p:cNvSpPr/>
            <p:nvPr/>
          </p:nvSpPr>
          <p:spPr>
            <a:xfrm>
              <a:off x="8853895" y="1211819"/>
              <a:ext cx="2534938" cy="6474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ea typeface="OPPOSans R" panose="00020600040101010101" pitchFamily="18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3. Sign: Articles which need to be well informed and signed.</a:t>
              </a:r>
            </a:p>
            <a:p>
              <a:pPr>
                <a:lnSpc>
                  <a:spcPct val="150000"/>
                </a:lnSpc>
              </a:pPr>
              <a:endParaRPr lang="en-US" altLang="zh-CN" sz="1200" dirty="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E9755109-8008-4B35-9651-2D1969B636BC}"/>
                </a:ext>
              </a:extLst>
            </p:cNvPr>
            <p:cNvSpPr/>
            <p:nvPr/>
          </p:nvSpPr>
          <p:spPr>
            <a:xfrm>
              <a:off x="9479956" y="3907783"/>
              <a:ext cx="1940160" cy="3913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ea typeface="OPPOSans R" panose="00020600040101010101" pitchFamily="18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6. Announcement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821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12F2B1-A880-4843-B1F4-CFF331FEE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/>
          <a:lstStyle/>
          <a:p>
            <a:r>
              <a:rPr lang="en-US" altLang="zh-CN" dirty="0"/>
              <a:t>2.1 Sign Article</a:t>
            </a:r>
            <a:endParaRPr 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08B36C7-B2E2-4714-ACC0-51CD22B0D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43" y="1915161"/>
            <a:ext cx="10500022" cy="46502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A720DED-1531-4A65-A20E-A470C100E579}"/>
              </a:ext>
            </a:extLst>
          </p:cNvPr>
          <p:cNvSpPr txBox="1"/>
          <p:nvPr/>
        </p:nvSpPr>
        <p:spPr>
          <a:xfrm>
            <a:off x="669924" y="1028700"/>
            <a:ext cx="10605318" cy="886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/>
              <a:t>Operation: </a:t>
            </a:r>
            <a:r>
              <a:rPr lang="en-US" altLang="zh-CN" dirty="0"/>
              <a:t>click and open the article. After the signing time is over, you can click the sign button on the bottom on the article to finish it. 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2B75120-2C71-4077-A951-03E526D00CF4}"/>
              </a:ext>
            </a:extLst>
          </p:cNvPr>
          <p:cNvGrpSpPr/>
          <p:nvPr/>
        </p:nvGrpSpPr>
        <p:grpSpPr>
          <a:xfrm>
            <a:off x="5807287" y="217506"/>
            <a:ext cx="6384713" cy="323870"/>
            <a:chOff x="5807287" y="217506"/>
            <a:chExt cx="6384713" cy="323870"/>
          </a:xfrm>
        </p:grpSpPr>
        <p:sp>
          <p:nvSpPr>
            <p:cNvPr id="11" name="ïṥlïḑê">
              <a:extLst>
                <a:ext uri="{FF2B5EF4-FFF2-40B4-BE49-F238E27FC236}">
                  <a16:creationId xmlns:a16="http://schemas.microsoft.com/office/drawing/2014/main" id="{F431911B-6D12-4922-B76C-B69C2C31C38C}"/>
                </a:ext>
              </a:extLst>
            </p:cNvPr>
            <p:cNvSpPr/>
            <p:nvPr/>
          </p:nvSpPr>
          <p:spPr>
            <a:xfrm>
              <a:off x="5807287" y="217506"/>
              <a:ext cx="1443465" cy="323867"/>
            </a:xfrm>
            <a:prstGeom prst="chevron">
              <a:avLst/>
            </a:prstGeom>
            <a:solidFill>
              <a:srgbClr val="CACAC8"/>
            </a:solidFill>
            <a:ln>
              <a:solidFill>
                <a:srgbClr val="CACAC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</a:rPr>
                <a:t>Homepage</a:t>
              </a:r>
              <a:endParaRPr lang="en-US" sz="18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íSľîdé">
              <a:extLst>
                <a:ext uri="{FF2B5EF4-FFF2-40B4-BE49-F238E27FC236}">
                  <a16:creationId xmlns:a16="http://schemas.microsoft.com/office/drawing/2014/main" id="{5E9D8BFA-22CA-4A7C-B998-03C33EBDD82D}"/>
                </a:ext>
              </a:extLst>
            </p:cNvPr>
            <p:cNvSpPr/>
            <p:nvPr/>
          </p:nvSpPr>
          <p:spPr>
            <a:xfrm>
              <a:off x="7141984" y="217509"/>
              <a:ext cx="1879140" cy="323867"/>
            </a:xfrm>
            <a:prstGeom prst="chevron">
              <a:avLst/>
            </a:prstGeom>
            <a:solidFill>
              <a:srgbClr val="046A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r>
                <a:rPr lang="en-US" altLang="zh-CN" sz="1300" i="1" dirty="0">
                  <a:solidFill>
                    <a:schemeClr val="bg1"/>
                  </a:solidFill>
                  <a:sym typeface="+mn-lt"/>
                </a:rPr>
                <a:t>Type</a:t>
              </a:r>
              <a:r>
                <a:rPr lang="en-US" altLang="zh-CN" sz="18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sz="1300" i="1" dirty="0">
                  <a:solidFill>
                    <a:schemeClr val="bg1"/>
                  </a:solidFill>
                  <a:sym typeface="+mn-lt"/>
                </a:rPr>
                <a:t>of Articles</a:t>
              </a:r>
              <a:endParaRPr lang="zh-CN" altLang="en-US" sz="1300" i="1" dirty="0">
                <a:solidFill>
                  <a:schemeClr val="bg1"/>
                </a:solidFill>
                <a:sym typeface="+mn-lt"/>
              </a:endParaRPr>
            </a:p>
          </p:txBody>
        </p:sp>
        <p:sp>
          <p:nvSpPr>
            <p:cNvPr id="18" name="iŝ1iḓé">
              <a:extLst>
                <a:ext uri="{FF2B5EF4-FFF2-40B4-BE49-F238E27FC236}">
                  <a16:creationId xmlns:a16="http://schemas.microsoft.com/office/drawing/2014/main" id="{1FE055B3-A414-484E-978C-DFFB68BD8B07}"/>
                </a:ext>
              </a:extLst>
            </p:cNvPr>
            <p:cNvSpPr/>
            <p:nvPr/>
          </p:nvSpPr>
          <p:spPr>
            <a:xfrm>
              <a:off x="8894382" y="217507"/>
              <a:ext cx="1443463" cy="323867"/>
            </a:xfrm>
            <a:prstGeom prst="chevron">
              <a:avLst/>
            </a:prstGeom>
            <a:solidFill>
              <a:srgbClr val="CACA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Search Bar</a:t>
              </a:r>
            </a:p>
          </p:txBody>
        </p:sp>
        <p:sp>
          <p:nvSpPr>
            <p:cNvPr id="19" name="iŝ1iḓé">
              <a:extLst>
                <a:ext uri="{FF2B5EF4-FFF2-40B4-BE49-F238E27FC236}">
                  <a16:creationId xmlns:a16="http://schemas.microsoft.com/office/drawing/2014/main" id="{21968162-FE1C-42FA-8B46-6A7F4C019280}"/>
                </a:ext>
              </a:extLst>
            </p:cNvPr>
            <p:cNvSpPr/>
            <p:nvPr/>
          </p:nvSpPr>
          <p:spPr>
            <a:xfrm>
              <a:off x="10207775" y="217509"/>
              <a:ext cx="1984225" cy="323867"/>
            </a:xfrm>
            <a:prstGeom prst="chevron">
              <a:avLst/>
            </a:prstGeom>
            <a:solidFill>
              <a:srgbClr val="CACA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Content of Article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3321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928BD55-29A0-4D46-BD1E-FC7F8AA80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687" y="2334434"/>
            <a:ext cx="10414535" cy="30227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21E4054-F190-4A3D-A098-FC3E60411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75" y="0"/>
            <a:ext cx="10850563" cy="1028699"/>
          </a:xfrm>
        </p:spPr>
        <p:txBody>
          <a:bodyPr/>
          <a:lstStyle/>
          <a:p>
            <a:r>
              <a:rPr lang="en-US" altLang="zh-CN" dirty="0"/>
              <a:t>3.1 Search Bar</a:t>
            </a:r>
            <a:endParaRPr 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4C70F9F-76AB-4453-A016-7BE1F445347C}"/>
              </a:ext>
            </a:extLst>
          </p:cNvPr>
          <p:cNvSpPr txBox="1"/>
          <p:nvPr/>
        </p:nvSpPr>
        <p:spPr>
          <a:xfrm>
            <a:off x="673995" y="1220292"/>
            <a:ext cx="10605318" cy="1255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/>
              <a:t>Hot Search Words: </a:t>
            </a:r>
            <a:r>
              <a:rPr lang="en-US" altLang="zh-CN" dirty="0"/>
              <a:t>The </a:t>
            </a:r>
            <a:r>
              <a:rPr lang="en-US" altLang="zh-CN" dirty="0">
                <a:solidFill>
                  <a:srgbClr val="046A38"/>
                </a:solidFill>
              </a:rPr>
              <a:t>top 5 </a:t>
            </a:r>
            <a:r>
              <a:rPr lang="en-US" altLang="zh-CN" dirty="0"/>
              <a:t>most-searched words in </a:t>
            </a:r>
            <a:r>
              <a:rPr lang="en-US" altLang="zh-CN" dirty="0">
                <a:solidFill>
                  <a:srgbClr val="046A38"/>
                </a:solidFill>
              </a:rPr>
              <a:t>the past 7 days</a:t>
            </a:r>
            <a:r>
              <a:rPr lang="en-US" altLang="zh-CN" dirty="0"/>
              <a:t>. </a:t>
            </a:r>
          </a:p>
          <a:p>
            <a:pPr>
              <a:lnSpc>
                <a:spcPct val="150000"/>
              </a:lnSpc>
            </a:pPr>
            <a:r>
              <a:rPr lang="en-US" altLang="zh-CN" sz="1600" dirty="0"/>
              <a:t>    (counted based on regional searching content and updated every night at 12 o 'clock   )</a:t>
            </a:r>
          </a:p>
          <a:p>
            <a:pPr>
              <a:lnSpc>
                <a:spcPct val="150000"/>
              </a:lnSpc>
            </a:pPr>
            <a:endParaRPr lang="en-US" altLang="zh-CN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6C93F34-DD7F-44A3-BA52-326C874A35F0}"/>
              </a:ext>
            </a:extLst>
          </p:cNvPr>
          <p:cNvSpPr/>
          <p:nvPr/>
        </p:nvSpPr>
        <p:spPr>
          <a:xfrm>
            <a:off x="3369533" y="2714390"/>
            <a:ext cx="4603898" cy="2867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C556A7BD-3555-4315-8ED0-8DC0BBA7F4CE}"/>
              </a:ext>
            </a:extLst>
          </p:cNvPr>
          <p:cNvGrpSpPr/>
          <p:nvPr/>
        </p:nvGrpSpPr>
        <p:grpSpPr>
          <a:xfrm>
            <a:off x="5807287" y="217506"/>
            <a:ext cx="6384713" cy="323870"/>
            <a:chOff x="5807287" y="217506"/>
            <a:chExt cx="6384713" cy="323870"/>
          </a:xfrm>
        </p:grpSpPr>
        <p:sp>
          <p:nvSpPr>
            <p:cNvPr id="7" name="ïṥlïḑê">
              <a:extLst>
                <a:ext uri="{FF2B5EF4-FFF2-40B4-BE49-F238E27FC236}">
                  <a16:creationId xmlns:a16="http://schemas.microsoft.com/office/drawing/2014/main" id="{C1DFA28E-7D51-4F70-9E33-56E0253208BE}"/>
                </a:ext>
              </a:extLst>
            </p:cNvPr>
            <p:cNvSpPr/>
            <p:nvPr/>
          </p:nvSpPr>
          <p:spPr>
            <a:xfrm>
              <a:off x="5807287" y="217506"/>
              <a:ext cx="1443465" cy="323867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</a:rPr>
                <a:t>Homepage</a:t>
              </a:r>
              <a:endParaRPr lang="en-US" sz="18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íSľîdé">
              <a:extLst>
                <a:ext uri="{FF2B5EF4-FFF2-40B4-BE49-F238E27FC236}">
                  <a16:creationId xmlns:a16="http://schemas.microsoft.com/office/drawing/2014/main" id="{7E0E2A4B-D09D-4079-A2D8-9E39BAF0CE91}"/>
                </a:ext>
              </a:extLst>
            </p:cNvPr>
            <p:cNvSpPr/>
            <p:nvPr/>
          </p:nvSpPr>
          <p:spPr>
            <a:xfrm>
              <a:off x="7141984" y="217509"/>
              <a:ext cx="1879140" cy="323867"/>
            </a:xfrm>
            <a:prstGeom prst="chevron">
              <a:avLst/>
            </a:prstGeom>
            <a:solidFill>
              <a:srgbClr val="CACA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Type</a:t>
              </a:r>
              <a:r>
                <a:rPr lang="en-US" altLang="zh-CN" sz="1800" b="1" spc="3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of Articles</a:t>
              </a:r>
              <a:endParaRPr lang="zh-CN" altLang="en-US" sz="1300" i="1" dirty="0">
                <a:solidFill>
                  <a:schemeClr val="tx1"/>
                </a:solidFill>
                <a:sym typeface="+mn-lt"/>
              </a:endParaRPr>
            </a:p>
          </p:txBody>
        </p:sp>
        <p:sp>
          <p:nvSpPr>
            <p:cNvPr id="9" name="iŝ1iḓé">
              <a:extLst>
                <a:ext uri="{FF2B5EF4-FFF2-40B4-BE49-F238E27FC236}">
                  <a16:creationId xmlns:a16="http://schemas.microsoft.com/office/drawing/2014/main" id="{1BA45730-FF00-46E5-8012-4EEF79E022D2}"/>
                </a:ext>
              </a:extLst>
            </p:cNvPr>
            <p:cNvSpPr/>
            <p:nvPr/>
          </p:nvSpPr>
          <p:spPr>
            <a:xfrm>
              <a:off x="8894382" y="217507"/>
              <a:ext cx="1443463" cy="323867"/>
            </a:xfrm>
            <a:prstGeom prst="chevron">
              <a:avLst/>
            </a:prstGeom>
            <a:solidFill>
              <a:srgbClr val="046A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sz="1300" i="1" dirty="0">
                  <a:solidFill>
                    <a:schemeClr val="bg1"/>
                  </a:solidFill>
                  <a:sym typeface="+mn-lt"/>
                </a:rPr>
                <a:t>Search Bar</a:t>
              </a:r>
            </a:p>
          </p:txBody>
        </p:sp>
        <p:sp>
          <p:nvSpPr>
            <p:cNvPr id="11" name="iŝ1iḓé">
              <a:extLst>
                <a:ext uri="{FF2B5EF4-FFF2-40B4-BE49-F238E27FC236}">
                  <a16:creationId xmlns:a16="http://schemas.microsoft.com/office/drawing/2014/main" id="{A9B9C953-1793-4D7B-A72A-3A65A64C40BB}"/>
                </a:ext>
              </a:extLst>
            </p:cNvPr>
            <p:cNvSpPr/>
            <p:nvPr/>
          </p:nvSpPr>
          <p:spPr>
            <a:xfrm>
              <a:off x="10207775" y="217509"/>
              <a:ext cx="1984225" cy="323867"/>
            </a:xfrm>
            <a:prstGeom prst="chevron">
              <a:avLst/>
            </a:prstGeom>
            <a:solidFill>
              <a:srgbClr val="CACA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Content of Article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554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80D88C-6295-48E6-B9C5-B0D69C29A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Preface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97812D1-191E-4453-B252-63F31E06C93F}"/>
              </a:ext>
            </a:extLst>
          </p:cNvPr>
          <p:cNvSpPr/>
          <p:nvPr/>
        </p:nvSpPr>
        <p:spPr>
          <a:xfrm>
            <a:off x="796563" y="4420581"/>
            <a:ext cx="1654405" cy="13957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115692A2-8D57-4897-9E18-2CCC78149BCA}"/>
              </a:ext>
            </a:extLst>
          </p:cNvPr>
          <p:cNvGrpSpPr/>
          <p:nvPr/>
        </p:nvGrpSpPr>
        <p:grpSpPr>
          <a:xfrm>
            <a:off x="664107" y="1234911"/>
            <a:ext cx="10856379" cy="5213023"/>
            <a:chOff x="664107" y="1234911"/>
            <a:chExt cx="10856379" cy="5213023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BB0D42-7D7B-4525-9DD5-B1CC6E855101}"/>
                </a:ext>
              </a:extLst>
            </p:cNvPr>
            <p:cNvSpPr/>
            <p:nvPr/>
          </p:nvSpPr>
          <p:spPr>
            <a:xfrm>
              <a:off x="669923" y="1234911"/>
              <a:ext cx="10850563" cy="52130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50800" dir="5400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AADEA49-B2AF-4EAB-985D-15E878287AFD}"/>
                </a:ext>
              </a:extLst>
            </p:cNvPr>
            <p:cNvSpPr/>
            <p:nvPr/>
          </p:nvSpPr>
          <p:spPr>
            <a:xfrm>
              <a:off x="796563" y="1376314"/>
              <a:ext cx="7228576" cy="20432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400" dirty="0">
                  <a:solidFill>
                    <a:schemeClr val="tx1"/>
                  </a:solidFill>
                </a:rPr>
                <a:t>Background</a:t>
              </a:r>
              <a:r>
                <a:rPr lang="zh-CN" altLang="en-US" sz="2400" dirty="0">
                  <a:solidFill>
                    <a:schemeClr val="tx1"/>
                  </a:solidFill>
                </a:rPr>
                <a:t>：</a:t>
              </a:r>
              <a:endParaRPr lang="en-US" altLang="zh-CN" sz="2400" dirty="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lang="en-US" altLang="zh-CN" i="1" dirty="0">
                  <a:solidFill>
                    <a:schemeClr val="bg2">
                      <a:lumMod val="50000"/>
                    </a:schemeClr>
                  </a:solidFill>
                  <a:latin typeface="OPPOSans-S R" panose="00020600040101010101" pitchFamily="18" charset="-122"/>
                  <a:ea typeface="OPPOSans-S R" panose="00020600040101010101" pitchFamily="18" charset="-122"/>
                  <a:cs typeface="OPPOSans-S R" panose="00020600040101010101" pitchFamily="18" charset="-122"/>
                </a:rPr>
                <a:t>Since the old knowledge base-Right Now cannot satisfy our need in server response, search engine and user language settings, the new  system-</a:t>
              </a:r>
              <a:r>
                <a:rPr lang="en-US" altLang="zh-CN" i="1" dirty="0">
                  <a:solidFill>
                    <a:schemeClr val="bg2">
                      <a:lumMod val="10000"/>
                    </a:schemeClr>
                  </a:solidFill>
                  <a:latin typeface="OPPOSans-S R" panose="00020600040101010101" pitchFamily="18" charset="-122"/>
                  <a:ea typeface="OPPOSans-S R" panose="00020600040101010101" pitchFamily="18" charset="-122"/>
                  <a:cs typeface="OPPOSans-S R" panose="00020600040101010101" pitchFamily="18" charset="-122"/>
                </a:rPr>
                <a:t>Global Knowledge Base </a:t>
              </a:r>
              <a:r>
                <a:rPr lang="en-US" altLang="zh-CN" i="1" dirty="0" err="1">
                  <a:solidFill>
                    <a:schemeClr val="bg2">
                      <a:lumMod val="10000"/>
                    </a:schemeClr>
                  </a:solidFill>
                  <a:latin typeface="OPPOSans-S R" panose="00020600040101010101" pitchFamily="18" charset="-122"/>
                  <a:ea typeface="OPPOSans-S R" panose="00020600040101010101" pitchFamily="18" charset="-122"/>
                  <a:cs typeface="OPPOSans-S R" panose="00020600040101010101" pitchFamily="18" charset="-122"/>
                </a:rPr>
                <a:t>wasofficially</a:t>
              </a:r>
              <a:r>
                <a:rPr lang="en-US" altLang="zh-CN" i="1" dirty="0">
                  <a:solidFill>
                    <a:schemeClr val="bg2">
                      <a:lumMod val="10000"/>
                    </a:schemeClr>
                  </a:solidFill>
                  <a:latin typeface="OPPOSans-S R" panose="00020600040101010101" pitchFamily="18" charset="-122"/>
                  <a:ea typeface="OPPOSans-S R" panose="00020600040101010101" pitchFamily="18" charset="-122"/>
                  <a:cs typeface="OPPOSans-S R" panose="00020600040101010101" pitchFamily="18" charset="-122"/>
                </a:rPr>
                <a:t> released on April 20</a:t>
              </a:r>
              <a:r>
                <a:rPr lang="en-US" altLang="zh-CN" i="1" baseline="30000" dirty="0">
                  <a:solidFill>
                    <a:schemeClr val="bg2">
                      <a:lumMod val="10000"/>
                    </a:schemeClr>
                  </a:solidFill>
                  <a:latin typeface="OPPOSans-S R" panose="00020600040101010101" pitchFamily="18" charset="-122"/>
                  <a:ea typeface="OPPOSans-S R" panose="00020600040101010101" pitchFamily="18" charset="-122"/>
                  <a:cs typeface="OPPOSans-S R" panose="00020600040101010101" pitchFamily="18" charset="-122"/>
                </a:rPr>
                <a:t>th</a:t>
              </a:r>
              <a:r>
                <a:rPr lang="en-US" altLang="zh-CN" i="1" dirty="0">
                  <a:solidFill>
                    <a:schemeClr val="bg2">
                      <a:lumMod val="50000"/>
                    </a:schemeClr>
                  </a:solidFill>
                  <a:latin typeface="OPPOSans-S R" panose="00020600040101010101" pitchFamily="18" charset="-122"/>
                  <a:ea typeface="OPPOSans-S R" panose="00020600040101010101" pitchFamily="18" charset="-122"/>
                  <a:cs typeface="OPPOSans-S R" panose="00020600040101010101" pitchFamily="18" charset="-122"/>
                </a:rPr>
                <a:t>. </a:t>
              </a:r>
            </a:p>
            <a:p>
              <a:pPr algn="ctr"/>
              <a:endParaRPr lang="en-US" altLang="zh-CN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等腰三角形 13">
              <a:extLst>
                <a:ext uri="{FF2B5EF4-FFF2-40B4-BE49-F238E27FC236}">
                  <a16:creationId xmlns:a16="http://schemas.microsoft.com/office/drawing/2014/main" id="{26777DC5-FBC1-4CA8-B858-EC1835D93BBD}"/>
                </a:ext>
              </a:extLst>
            </p:cNvPr>
            <p:cNvSpPr/>
            <p:nvPr/>
          </p:nvSpPr>
          <p:spPr>
            <a:xfrm rot="5400000">
              <a:off x="655600" y="1340369"/>
              <a:ext cx="149470" cy="13245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C3A3B223-BF52-44BE-BD7C-429D61D543DB}"/>
              </a:ext>
            </a:extLst>
          </p:cNvPr>
          <p:cNvSpPr/>
          <p:nvPr/>
        </p:nvSpPr>
        <p:spPr>
          <a:xfrm>
            <a:off x="8105269" y="1028700"/>
            <a:ext cx="3541857" cy="5419234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9000"/>
                      </a14:imgEffect>
                      <a14:imgEffect>
                        <a14:colorTemperature colorTemp="7584"/>
                      </a14:imgEffect>
                      <a14:imgEffect>
                        <a14:saturation sat="183000"/>
                      </a14:imgEffect>
                      <a14:imgEffect>
                        <a14:brightnessContrast bright="4000" contras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reflection blurRad="6350"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EAE9A644-21B5-44CA-8F6A-4ED4C49B0AAF}"/>
              </a:ext>
            </a:extLst>
          </p:cNvPr>
          <p:cNvGrpSpPr/>
          <p:nvPr/>
        </p:nvGrpSpPr>
        <p:grpSpPr>
          <a:xfrm>
            <a:off x="1296392" y="4055490"/>
            <a:ext cx="1984450" cy="2293511"/>
            <a:chOff x="1082039" y="1283909"/>
            <a:chExt cx="1991561" cy="2994643"/>
          </a:xfrm>
          <a:effectLst>
            <a:outerShdw blurRad="101600" dist="508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AA3A5F01-1648-4ACC-B33C-63A132187C75}"/>
                </a:ext>
              </a:extLst>
            </p:cNvPr>
            <p:cNvGrpSpPr/>
            <p:nvPr/>
          </p:nvGrpSpPr>
          <p:grpSpPr>
            <a:xfrm>
              <a:off x="1082039" y="1283909"/>
              <a:ext cx="1991561" cy="606689"/>
              <a:chOff x="1082039" y="1283909"/>
              <a:chExt cx="1991561" cy="606689"/>
            </a:xfrm>
          </p:grpSpPr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47667526-D972-422B-9DE1-FED5FEF97FBA}"/>
                  </a:ext>
                </a:extLst>
              </p:cNvPr>
              <p:cNvSpPr/>
              <p:nvPr/>
            </p:nvSpPr>
            <p:spPr>
              <a:xfrm>
                <a:off x="1082039" y="1283909"/>
                <a:ext cx="1991561" cy="60668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bg2">
                        <a:lumMod val="10000"/>
                      </a:schemeClr>
                    </a:solidFill>
                  </a:rPr>
                  <a:t>   Server Response</a:t>
                </a:r>
                <a:endParaRPr lang="zh-CN" altLang="en-US" sz="1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id="{C0356238-3721-4FBD-8330-23AAC7A11A87}"/>
                  </a:ext>
                </a:extLst>
              </p:cNvPr>
              <p:cNvSpPr/>
              <p:nvPr/>
            </p:nvSpPr>
            <p:spPr>
              <a:xfrm>
                <a:off x="1234131" y="1592809"/>
                <a:ext cx="114609" cy="114071"/>
              </a:xfrm>
              <a:prstGeom prst="ellipse">
                <a:avLst/>
              </a:prstGeom>
              <a:solidFill>
                <a:srgbClr val="046A38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</p:grp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E2674F29-0232-44DC-8EF7-651E4274F39F}"/>
                </a:ext>
              </a:extLst>
            </p:cNvPr>
            <p:cNvGrpSpPr/>
            <p:nvPr/>
          </p:nvGrpSpPr>
          <p:grpSpPr>
            <a:xfrm>
              <a:off x="1082039" y="2010238"/>
              <a:ext cx="1980401" cy="477348"/>
              <a:chOff x="1082039" y="1416611"/>
              <a:chExt cx="1980401" cy="477348"/>
            </a:xfrm>
          </p:grpSpPr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E7BEEBB7-BD5A-4F4B-8FF7-4C51938272CE}"/>
                  </a:ext>
                </a:extLst>
              </p:cNvPr>
              <p:cNvSpPr/>
              <p:nvPr/>
            </p:nvSpPr>
            <p:spPr>
              <a:xfrm>
                <a:off x="1082039" y="1416611"/>
                <a:ext cx="1980401" cy="47734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bg2">
                        <a:lumMod val="10000"/>
                      </a:schemeClr>
                    </a:solidFill>
                  </a:rPr>
                  <a:t>Role Authority</a:t>
                </a:r>
                <a:endParaRPr lang="zh-CN" altLang="en-US" sz="1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7F44F388-C24D-437D-8C12-49D1166FC872}"/>
                  </a:ext>
                </a:extLst>
              </p:cNvPr>
              <p:cNvSpPr/>
              <p:nvPr/>
            </p:nvSpPr>
            <p:spPr>
              <a:xfrm>
                <a:off x="1234131" y="1592809"/>
                <a:ext cx="114609" cy="114071"/>
              </a:xfrm>
              <a:prstGeom prst="ellipse">
                <a:avLst/>
              </a:prstGeom>
              <a:solidFill>
                <a:srgbClr val="046A38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</p:grpSp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BE5AB7E1-485E-4BA8-A15F-436B3A4A76CE}"/>
                </a:ext>
              </a:extLst>
            </p:cNvPr>
            <p:cNvGrpSpPr/>
            <p:nvPr/>
          </p:nvGrpSpPr>
          <p:grpSpPr>
            <a:xfrm>
              <a:off x="1082039" y="2607226"/>
              <a:ext cx="1955087" cy="477348"/>
              <a:chOff x="1082039" y="1416611"/>
              <a:chExt cx="1955087" cy="477348"/>
            </a:xfrm>
          </p:grpSpPr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880D6D2B-C656-4DC3-9BB0-5057D7CA231D}"/>
                  </a:ext>
                </a:extLst>
              </p:cNvPr>
              <p:cNvSpPr/>
              <p:nvPr/>
            </p:nvSpPr>
            <p:spPr>
              <a:xfrm>
                <a:off x="1082039" y="1416611"/>
                <a:ext cx="1955087" cy="47734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bg2">
                        <a:lumMod val="10000"/>
                      </a:schemeClr>
                    </a:solidFill>
                  </a:rPr>
                  <a:t>User Language</a:t>
                </a:r>
                <a:endParaRPr lang="zh-CN" altLang="en-US" sz="1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73323003-59B5-47A8-A5E2-8E900ADA6C68}"/>
                  </a:ext>
                </a:extLst>
              </p:cNvPr>
              <p:cNvSpPr/>
              <p:nvPr/>
            </p:nvSpPr>
            <p:spPr>
              <a:xfrm>
                <a:off x="1234131" y="1592809"/>
                <a:ext cx="114609" cy="114071"/>
              </a:xfrm>
              <a:prstGeom prst="ellipse">
                <a:avLst/>
              </a:prstGeom>
              <a:solidFill>
                <a:srgbClr val="046A38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</p:grp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9FA4E6B6-734C-4174-B165-6ED20BA9B802}"/>
                </a:ext>
              </a:extLst>
            </p:cNvPr>
            <p:cNvGrpSpPr/>
            <p:nvPr/>
          </p:nvGrpSpPr>
          <p:grpSpPr>
            <a:xfrm>
              <a:off x="1082039" y="3204214"/>
              <a:ext cx="1955087" cy="477348"/>
              <a:chOff x="1082039" y="1416611"/>
              <a:chExt cx="1955087" cy="477348"/>
            </a:xfrm>
          </p:grpSpPr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E67CF14F-D75C-4908-96E7-8C89FD9268F5}"/>
                  </a:ext>
                </a:extLst>
              </p:cNvPr>
              <p:cNvSpPr/>
              <p:nvPr/>
            </p:nvSpPr>
            <p:spPr>
              <a:xfrm>
                <a:off x="1082039" y="1416611"/>
                <a:ext cx="1955087" cy="47734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bg2">
                        <a:lumMod val="10000"/>
                      </a:schemeClr>
                    </a:solidFill>
                  </a:rPr>
                  <a:t>   Available Regions </a:t>
                </a:r>
                <a:endParaRPr lang="zh-CN" altLang="en-US" sz="1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1E0FF331-C238-473B-8A52-5BFC9C24B586}"/>
                  </a:ext>
                </a:extLst>
              </p:cNvPr>
              <p:cNvSpPr/>
              <p:nvPr/>
            </p:nvSpPr>
            <p:spPr>
              <a:xfrm>
                <a:off x="1234131" y="1592809"/>
                <a:ext cx="114609" cy="114071"/>
              </a:xfrm>
              <a:prstGeom prst="ellipse">
                <a:avLst/>
              </a:prstGeom>
              <a:solidFill>
                <a:srgbClr val="046A38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</p:grp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620B14A3-E8CD-4AF1-829A-81FA67FF4D23}"/>
                </a:ext>
              </a:extLst>
            </p:cNvPr>
            <p:cNvGrpSpPr/>
            <p:nvPr/>
          </p:nvGrpSpPr>
          <p:grpSpPr>
            <a:xfrm>
              <a:off x="1082040" y="3801204"/>
              <a:ext cx="1955086" cy="477348"/>
              <a:chOff x="1082040" y="1416611"/>
              <a:chExt cx="1955086" cy="477348"/>
            </a:xfrm>
          </p:grpSpPr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A6A86999-9766-4D7E-851D-255A770243EC}"/>
                  </a:ext>
                </a:extLst>
              </p:cNvPr>
              <p:cNvSpPr/>
              <p:nvPr/>
            </p:nvSpPr>
            <p:spPr>
              <a:xfrm>
                <a:off x="1082040" y="1416611"/>
                <a:ext cx="1955086" cy="47734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bg2">
                        <a:lumMod val="10000"/>
                      </a:schemeClr>
                    </a:solidFill>
                  </a:rPr>
                  <a:t>Contents</a:t>
                </a:r>
                <a:endParaRPr lang="zh-CN" altLang="en-US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A838D2D5-B2DF-4D9B-BF2A-8976BDD1653A}"/>
                  </a:ext>
                </a:extLst>
              </p:cNvPr>
              <p:cNvSpPr/>
              <p:nvPr/>
            </p:nvSpPr>
            <p:spPr>
              <a:xfrm>
                <a:off x="1234131" y="1592809"/>
                <a:ext cx="114609" cy="114071"/>
              </a:xfrm>
              <a:prstGeom prst="ellipse">
                <a:avLst/>
              </a:prstGeom>
              <a:solidFill>
                <a:srgbClr val="046A38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</p:grpSp>
      </p:grpSp>
      <p:pic>
        <p:nvPicPr>
          <p:cNvPr id="96" name="图形 95" descr="箭头逆时针弯曲">
            <a:extLst>
              <a:ext uri="{FF2B5EF4-FFF2-40B4-BE49-F238E27FC236}">
                <a16:creationId xmlns:a16="http://schemas.microsoft.com/office/drawing/2014/main" id="{ADE1A2D2-D470-4C6E-8A29-937B7F144F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4211" y="3790828"/>
            <a:ext cx="2782197" cy="2782197"/>
          </a:xfrm>
          <a:prstGeom prst="rect">
            <a:avLst/>
          </a:prstGeom>
        </p:spPr>
      </p:pic>
      <p:sp>
        <p:nvSpPr>
          <p:cNvPr id="88" name="矩形 87">
            <a:extLst>
              <a:ext uri="{FF2B5EF4-FFF2-40B4-BE49-F238E27FC236}">
                <a16:creationId xmlns:a16="http://schemas.microsoft.com/office/drawing/2014/main" id="{9B8D8E11-A72C-48FE-8137-F0E5A124F926}"/>
              </a:ext>
            </a:extLst>
          </p:cNvPr>
          <p:cNvSpPr/>
          <p:nvPr/>
        </p:nvSpPr>
        <p:spPr>
          <a:xfrm>
            <a:off x="3280842" y="4132742"/>
            <a:ext cx="4824427" cy="2151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altLang="zh-CN" sz="1400" dirty="0">
                <a:solidFill>
                  <a:schemeClr val="tx1"/>
                </a:solidFill>
              </a:rPr>
              <a:t>2s~5s</a:t>
            </a:r>
          </a:p>
          <a:p>
            <a:pPr fontAlgn="ctr"/>
            <a:endParaRPr lang="en-US" altLang="zh-CN" sz="1400" dirty="0">
              <a:solidFill>
                <a:schemeClr val="tx1"/>
              </a:solidFill>
            </a:endParaRPr>
          </a:p>
          <a:p>
            <a:pPr fontAlgn="ctr"/>
            <a:r>
              <a:rPr lang="en-US" altLang="zh-CN" sz="1400" dirty="0">
                <a:solidFill>
                  <a:schemeClr val="tx1"/>
                </a:solidFill>
              </a:rPr>
              <a:t>Articles in multi-regions available</a:t>
            </a:r>
          </a:p>
          <a:p>
            <a:pPr fontAlgn="ctr"/>
            <a:endParaRPr lang="zh-CN" altLang="en-US" sz="1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ctr"/>
            <a:r>
              <a:rPr lang="en-US" altLang="zh-CN" sz="1400" dirty="0">
                <a:solidFill>
                  <a:schemeClr val="tx1"/>
                </a:solidFill>
              </a:rPr>
              <a:t>Indonesian, Thai, Myanmar, Cambodian, etc.,.</a:t>
            </a:r>
          </a:p>
          <a:p>
            <a:pPr fontAlgn="ctr"/>
            <a:endParaRPr lang="en-US" altLang="zh-CN" sz="1400" dirty="0">
              <a:solidFill>
                <a:schemeClr val="tx1"/>
              </a:solidFill>
            </a:endParaRPr>
          </a:p>
          <a:p>
            <a:pPr fontAlgn="ctr"/>
            <a:r>
              <a:rPr lang="en-US" altLang="zh-CN" sz="1400" dirty="0">
                <a:solidFill>
                  <a:schemeClr val="tx1"/>
                </a:solidFill>
              </a:rPr>
              <a:t>More than 60 regions</a:t>
            </a:r>
            <a:endParaRPr lang="zh-CN" altLang="en-US" sz="1400" dirty="0">
              <a:solidFill>
                <a:schemeClr val="tx1"/>
              </a:solidFill>
            </a:endParaRPr>
          </a:p>
          <a:p>
            <a:pPr fontAlgn="ctr"/>
            <a:endParaRPr lang="zh-CN" altLang="en-US" sz="1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ctr"/>
            <a:r>
              <a:rPr lang="en-US" altLang="zh-CN" sz="1400" dirty="0">
                <a:solidFill>
                  <a:schemeClr val="tx1"/>
                </a:solidFill>
              </a:rPr>
              <a:t>Multi-dimension contents</a:t>
            </a:r>
            <a:r>
              <a:rPr lang="zh-CN" altLang="en-US" sz="1400" dirty="0">
                <a:solidFill>
                  <a:schemeClr val="tx1"/>
                </a:solidFill>
              </a:rPr>
              <a:t> </a:t>
            </a:r>
            <a:r>
              <a:rPr lang="en-US" altLang="zh-CN" sz="1400" dirty="0">
                <a:solidFill>
                  <a:schemeClr val="tx1"/>
                </a:solidFill>
              </a:rPr>
              <a:t>(OPPO/Realme/OnePlus) </a:t>
            </a:r>
            <a:endParaRPr lang="zh-CN" altLang="en-US" sz="1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C975F1AF-1E54-4210-AB1E-C56F38F0290C}"/>
              </a:ext>
            </a:extLst>
          </p:cNvPr>
          <p:cNvSpPr/>
          <p:nvPr/>
        </p:nvSpPr>
        <p:spPr>
          <a:xfrm>
            <a:off x="3050038" y="3386446"/>
            <a:ext cx="2502724" cy="703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046A38">
                    <a:alpha val="75000"/>
                  </a:srgbClr>
                </a:solidFill>
                <a:effectLst>
                  <a:reflection stA="99000" endPos="29000" dist="50800" dir="5400000" sy="-100000" algn="bl" rotWithShape="0"/>
                </a:effectLst>
                <a:latin typeface="OPPOSans B" panose="00020600040101010101" pitchFamily="18" charset="-122"/>
                <a:ea typeface="OPPOSans B" panose="00020600040101010101" pitchFamily="18" charset="-122"/>
              </a:rPr>
              <a:t>Features</a:t>
            </a:r>
            <a:endParaRPr lang="zh-CN" altLang="en-US" sz="2800" dirty="0">
              <a:solidFill>
                <a:srgbClr val="046A38">
                  <a:alpha val="75000"/>
                </a:srgbClr>
              </a:solidFill>
              <a:effectLst>
                <a:reflection stA="99000" endPos="29000" dist="50800" dir="5400000" sy="-100000" algn="bl" rotWithShape="0"/>
              </a:effectLst>
              <a:latin typeface="OPPOSans B" panose="00020600040101010101" pitchFamily="18" charset="-122"/>
              <a:ea typeface="OPPOSans B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6088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41C8A8AA-66DF-4B2A-9147-0CF40CE40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27" y="2505267"/>
            <a:ext cx="10750742" cy="31991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21E4054-F190-4A3D-A098-FC3E60411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75" y="0"/>
            <a:ext cx="10850563" cy="1028699"/>
          </a:xfrm>
        </p:spPr>
        <p:txBody>
          <a:bodyPr/>
          <a:lstStyle/>
          <a:p>
            <a:r>
              <a:rPr lang="en-US" altLang="zh-CN" dirty="0"/>
              <a:t>3.2 Search Bar</a:t>
            </a:r>
            <a:endParaRPr 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4C70F9F-76AB-4453-A016-7BE1F445347C}"/>
              </a:ext>
            </a:extLst>
          </p:cNvPr>
          <p:cNvSpPr txBox="1"/>
          <p:nvPr/>
        </p:nvSpPr>
        <p:spPr>
          <a:xfrm>
            <a:off x="695261" y="1220292"/>
            <a:ext cx="10638170" cy="1717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/>
              <a:t>Search History: </a:t>
            </a:r>
            <a:r>
              <a:rPr lang="en-US" altLang="zh-CN" dirty="0"/>
              <a:t>when clicked the search bar but </a:t>
            </a:r>
            <a:r>
              <a:rPr lang="en-US" altLang="zh-CN" dirty="0">
                <a:solidFill>
                  <a:srgbClr val="046A38"/>
                </a:solidFill>
              </a:rPr>
              <a:t>not input </a:t>
            </a:r>
            <a:r>
              <a:rPr lang="en-US" altLang="zh-CN" dirty="0"/>
              <a:t>yet, it will display </a:t>
            </a:r>
            <a:r>
              <a:rPr lang="en-US" altLang="zh-CN" dirty="0">
                <a:solidFill>
                  <a:srgbClr val="046A38"/>
                </a:solidFill>
              </a:rPr>
              <a:t>10 recently-searched words</a:t>
            </a:r>
            <a:r>
              <a:rPr lang="en-US" altLang="zh-CN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65351B4-D2A1-4593-B56D-53D8F74EB5ED}"/>
              </a:ext>
            </a:extLst>
          </p:cNvPr>
          <p:cNvSpPr/>
          <p:nvPr/>
        </p:nvSpPr>
        <p:spPr>
          <a:xfrm>
            <a:off x="3646969" y="2983051"/>
            <a:ext cx="3444949" cy="872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02E6F944-0283-4975-9997-E32E0AAF8B6B}"/>
              </a:ext>
            </a:extLst>
          </p:cNvPr>
          <p:cNvGrpSpPr/>
          <p:nvPr/>
        </p:nvGrpSpPr>
        <p:grpSpPr>
          <a:xfrm>
            <a:off x="5807287" y="217506"/>
            <a:ext cx="6384713" cy="323870"/>
            <a:chOff x="5807287" y="217506"/>
            <a:chExt cx="6384713" cy="323870"/>
          </a:xfrm>
        </p:grpSpPr>
        <p:sp>
          <p:nvSpPr>
            <p:cNvPr id="19" name="ïṥlïḑê">
              <a:extLst>
                <a:ext uri="{FF2B5EF4-FFF2-40B4-BE49-F238E27FC236}">
                  <a16:creationId xmlns:a16="http://schemas.microsoft.com/office/drawing/2014/main" id="{5784FB2B-3EDE-418E-8987-F24A26A79EE8}"/>
                </a:ext>
              </a:extLst>
            </p:cNvPr>
            <p:cNvSpPr/>
            <p:nvPr/>
          </p:nvSpPr>
          <p:spPr>
            <a:xfrm>
              <a:off x="5807287" y="217506"/>
              <a:ext cx="1443465" cy="323867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</a:rPr>
                <a:t>Homepage</a:t>
              </a:r>
              <a:endParaRPr lang="en-US" sz="18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íSľîdé">
              <a:extLst>
                <a:ext uri="{FF2B5EF4-FFF2-40B4-BE49-F238E27FC236}">
                  <a16:creationId xmlns:a16="http://schemas.microsoft.com/office/drawing/2014/main" id="{22F73E56-D05A-4F3B-A7E7-48F4BE050ACF}"/>
                </a:ext>
              </a:extLst>
            </p:cNvPr>
            <p:cNvSpPr/>
            <p:nvPr/>
          </p:nvSpPr>
          <p:spPr>
            <a:xfrm>
              <a:off x="7141984" y="217509"/>
              <a:ext cx="1879140" cy="323867"/>
            </a:xfrm>
            <a:prstGeom prst="chevron">
              <a:avLst/>
            </a:prstGeom>
            <a:solidFill>
              <a:srgbClr val="CACA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Type</a:t>
              </a:r>
              <a:r>
                <a:rPr lang="en-US" altLang="zh-CN" sz="1800" b="1" spc="3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of Articles</a:t>
              </a:r>
              <a:endParaRPr lang="zh-CN" altLang="en-US" sz="1300" i="1" dirty="0">
                <a:solidFill>
                  <a:schemeClr val="tx1"/>
                </a:solidFill>
                <a:sym typeface="+mn-lt"/>
              </a:endParaRPr>
            </a:p>
          </p:txBody>
        </p:sp>
        <p:sp>
          <p:nvSpPr>
            <p:cNvPr id="21" name="iŝ1iḓé">
              <a:extLst>
                <a:ext uri="{FF2B5EF4-FFF2-40B4-BE49-F238E27FC236}">
                  <a16:creationId xmlns:a16="http://schemas.microsoft.com/office/drawing/2014/main" id="{85286181-A8DE-48D9-9583-BDD64F483022}"/>
                </a:ext>
              </a:extLst>
            </p:cNvPr>
            <p:cNvSpPr/>
            <p:nvPr/>
          </p:nvSpPr>
          <p:spPr>
            <a:xfrm>
              <a:off x="8894382" y="217507"/>
              <a:ext cx="1443463" cy="323867"/>
            </a:xfrm>
            <a:prstGeom prst="chevron">
              <a:avLst/>
            </a:prstGeom>
            <a:solidFill>
              <a:srgbClr val="046A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sz="1300" i="1" dirty="0">
                  <a:solidFill>
                    <a:schemeClr val="bg1"/>
                  </a:solidFill>
                  <a:sym typeface="+mn-lt"/>
                </a:rPr>
                <a:t>Search Bar</a:t>
              </a:r>
            </a:p>
          </p:txBody>
        </p:sp>
        <p:sp>
          <p:nvSpPr>
            <p:cNvPr id="22" name="iŝ1iḓé">
              <a:extLst>
                <a:ext uri="{FF2B5EF4-FFF2-40B4-BE49-F238E27FC236}">
                  <a16:creationId xmlns:a16="http://schemas.microsoft.com/office/drawing/2014/main" id="{A434DF4F-418A-4FCB-8D0D-3CA9A94F2D19}"/>
                </a:ext>
              </a:extLst>
            </p:cNvPr>
            <p:cNvSpPr/>
            <p:nvPr/>
          </p:nvSpPr>
          <p:spPr>
            <a:xfrm>
              <a:off x="10207775" y="217509"/>
              <a:ext cx="1984225" cy="323867"/>
            </a:xfrm>
            <a:prstGeom prst="chevron">
              <a:avLst/>
            </a:prstGeom>
            <a:solidFill>
              <a:srgbClr val="CACA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Content of Article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3945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FE45794-73CC-41A6-BE20-344484675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99" y="2589038"/>
            <a:ext cx="10585994" cy="30799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21E4054-F190-4A3D-A098-FC3E60411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74" y="0"/>
            <a:ext cx="10850563" cy="1028699"/>
          </a:xfrm>
        </p:spPr>
        <p:txBody>
          <a:bodyPr/>
          <a:lstStyle/>
          <a:p>
            <a:r>
              <a:rPr lang="en-US" altLang="zh-CN" dirty="0"/>
              <a:t>3.3 Search Bar</a:t>
            </a:r>
            <a:endParaRPr 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4C70F9F-76AB-4453-A016-7BE1F445347C}"/>
              </a:ext>
            </a:extLst>
          </p:cNvPr>
          <p:cNvSpPr txBox="1"/>
          <p:nvPr/>
        </p:nvSpPr>
        <p:spPr>
          <a:xfrm>
            <a:off x="552075" y="1317127"/>
            <a:ext cx="10850563" cy="886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/>
              <a:t>Search Suggestion</a:t>
            </a:r>
            <a:r>
              <a:rPr lang="en-US" altLang="zh-CN" dirty="0"/>
              <a:t>: When </a:t>
            </a:r>
            <a:r>
              <a:rPr lang="en-US" altLang="zh-CN" dirty="0">
                <a:solidFill>
                  <a:srgbClr val="046A38"/>
                </a:solidFill>
              </a:rPr>
              <a:t>inputted something</a:t>
            </a:r>
            <a:r>
              <a:rPr lang="en-US" altLang="zh-CN" dirty="0"/>
              <a:t>, it will display the articles containing the search word. The maximum amount of displaying searching suggestion is </a:t>
            </a:r>
            <a:r>
              <a:rPr lang="en-US" altLang="zh-CN" dirty="0">
                <a:solidFill>
                  <a:srgbClr val="046A38"/>
                </a:solidFill>
              </a:rPr>
              <a:t>10</a:t>
            </a:r>
            <a:r>
              <a:rPr lang="en-US" altLang="zh-CN" dirty="0"/>
              <a:t>. 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C165797-616F-4C84-9FB1-49100DA43618}"/>
              </a:ext>
            </a:extLst>
          </p:cNvPr>
          <p:cNvSpPr/>
          <p:nvPr/>
        </p:nvSpPr>
        <p:spPr>
          <a:xfrm>
            <a:off x="3626179" y="2685625"/>
            <a:ext cx="762000" cy="2321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47AA430-C1A7-43F7-91C6-C484D377B92B}"/>
              </a:ext>
            </a:extLst>
          </p:cNvPr>
          <p:cNvGrpSpPr/>
          <p:nvPr/>
        </p:nvGrpSpPr>
        <p:grpSpPr>
          <a:xfrm>
            <a:off x="5807287" y="217506"/>
            <a:ext cx="6384713" cy="323870"/>
            <a:chOff x="5807287" y="217506"/>
            <a:chExt cx="6384713" cy="323870"/>
          </a:xfrm>
        </p:grpSpPr>
        <p:sp>
          <p:nvSpPr>
            <p:cNvPr id="13" name="ïṥlïḑê">
              <a:extLst>
                <a:ext uri="{FF2B5EF4-FFF2-40B4-BE49-F238E27FC236}">
                  <a16:creationId xmlns:a16="http://schemas.microsoft.com/office/drawing/2014/main" id="{B5382910-D36A-4FBC-AA80-B0E808635892}"/>
                </a:ext>
              </a:extLst>
            </p:cNvPr>
            <p:cNvSpPr/>
            <p:nvPr/>
          </p:nvSpPr>
          <p:spPr>
            <a:xfrm>
              <a:off x="5807287" y="217506"/>
              <a:ext cx="1443465" cy="323867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</a:rPr>
                <a:t>Homepage</a:t>
              </a:r>
              <a:endParaRPr lang="en-US" sz="18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íSľîdé">
              <a:extLst>
                <a:ext uri="{FF2B5EF4-FFF2-40B4-BE49-F238E27FC236}">
                  <a16:creationId xmlns:a16="http://schemas.microsoft.com/office/drawing/2014/main" id="{F2D6D7C0-CF21-4A58-90E1-E05AE1070AC9}"/>
                </a:ext>
              </a:extLst>
            </p:cNvPr>
            <p:cNvSpPr/>
            <p:nvPr/>
          </p:nvSpPr>
          <p:spPr>
            <a:xfrm>
              <a:off x="7141984" y="217509"/>
              <a:ext cx="1879140" cy="323867"/>
            </a:xfrm>
            <a:prstGeom prst="chevron">
              <a:avLst/>
            </a:prstGeom>
            <a:solidFill>
              <a:srgbClr val="CACA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Type</a:t>
              </a:r>
              <a:r>
                <a:rPr lang="en-US" altLang="zh-CN" sz="1800" b="1" spc="3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of Articles</a:t>
              </a:r>
              <a:endParaRPr lang="zh-CN" altLang="en-US" sz="1300" i="1" dirty="0">
                <a:solidFill>
                  <a:schemeClr val="tx1"/>
                </a:solidFill>
                <a:sym typeface="+mn-lt"/>
              </a:endParaRPr>
            </a:p>
          </p:txBody>
        </p:sp>
        <p:sp>
          <p:nvSpPr>
            <p:cNvPr id="15" name="iŝ1iḓé">
              <a:extLst>
                <a:ext uri="{FF2B5EF4-FFF2-40B4-BE49-F238E27FC236}">
                  <a16:creationId xmlns:a16="http://schemas.microsoft.com/office/drawing/2014/main" id="{5638FD72-4A94-4B30-9760-850478369C62}"/>
                </a:ext>
              </a:extLst>
            </p:cNvPr>
            <p:cNvSpPr/>
            <p:nvPr/>
          </p:nvSpPr>
          <p:spPr>
            <a:xfrm>
              <a:off x="8894382" y="217507"/>
              <a:ext cx="1443463" cy="323867"/>
            </a:xfrm>
            <a:prstGeom prst="chevron">
              <a:avLst/>
            </a:prstGeom>
            <a:solidFill>
              <a:srgbClr val="046A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sz="1300" i="1" dirty="0">
                  <a:solidFill>
                    <a:schemeClr val="bg1"/>
                  </a:solidFill>
                  <a:sym typeface="+mn-lt"/>
                </a:rPr>
                <a:t>Search Bar</a:t>
              </a:r>
            </a:p>
          </p:txBody>
        </p:sp>
        <p:sp>
          <p:nvSpPr>
            <p:cNvPr id="16" name="iŝ1iḓé">
              <a:extLst>
                <a:ext uri="{FF2B5EF4-FFF2-40B4-BE49-F238E27FC236}">
                  <a16:creationId xmlns:a16="http://schemas.microsoft.com/office/drawing/2014/main" id="{4FDA04C2-C54F-4566-AFA1-40154E136AB0}"/>
                </a:ext>
              </a:extLst>
            </p:cNvPr>
            <p:cNvSpPr/>
            <p:nvPr/>
          </p:nvSpPr>
          <p:spPr>
            <a:xfrm>
              <a:off x="10207775" y="217509"/>
              <a:ext cx="1984225" cy="323867"/>
            </a:xfrm>
            <a:prstGeom prst="chevron">
              <a:avLst/>
            </a:prstGeom>
            <a:solidFill>
              <a:srgbClr val="CACA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Content of Article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5515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12F2B1-A880-4843-B1F4-CFF331FEE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/>
          <a:lstStyle/>
          <a:p>
            <a:r>
              <a:rPr lang="en-US" altLang="zh-CN" dirty="0"/>
              <a:t>3.4 Search Result</a:t>
            </a:r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C535F01-B49F-4CF4-A98C-2F3E7179D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367" y="4428456"/>
            <a:ext cx="220094" cy="143539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E840908A-63A6-4D7F-B7F7-FB176E085177}"/>
              </a:ext>
            </a:extLst>
          </p:cNvPr>
          <p:cNvGrpSpPr/>
          <p:nvPr/>
        </p:nvGrpSpPr>
        <p:grpSpPr>
          <a:xfrm>
            <a:off x="5807287" y="217506"/>
            <a:ext cx="6384713" cy="323870"/>
            <a:chOff x="5807287" y="217506"/>
            <a:chExt cx="6384713" cy="323870"/>
          </a:xfrm>
        </p:grpSpPr>
        <p:sp>
          <p:nvSpPr>
            <p:cNvPr id="9" name="ïṥlïḑê">
              <a:extLst>
                <a:ext uri="{FF2B5EF4-FFF2-40B4-BE49-F238E27FC236}">
                  <a16:creationId xmlns:a16="http://schemas.microsoft.com/office/drawing/2014/main" id="{E3AFAC4B-C41E-4439-A8D0-77E8E897B256}"/>
                </a:ext>
              </a:extLst>
            </p:cNvPr>
            <p:cNvSpPr/>
            <p:nvPr/>
          </p:nvSpPr>
          <p:spPr>
            <a:xfrm>
              <a:off x="5807287" y="217506"/>
              <a:ext cx="1443465" cy="323867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</a:rPr>
                <a:t>Homepage</a:t>
              </a:r>
              <a:endParaRPr lang="en-US" sz="18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íSľîdé">
              <a:extLst>
                <a:ext uri="{FF2B5EF4-FFF2-40B4-BE49-F238E27FC236}">
                  <a16:creationId xmlns:a16="http://schemas.microsoft.com/office/drawing/2014/main" id="{D3A52A4F-8B96-4A51-BDE6-50E34F6FCA44}"/>
                </a:ext>
              </a:extLst>
            </p:cNvPr>
            <p:cNvSpPr/>
            <p:nvPr/>
          </p:nvSpPr>
          <p:spPr>
            <a:xfrm>
              <a:off x="7141984" y="217509"/>
              <a:ext cx="1879140" cy="323867"/>
            </a:xfrm>
            <a:prstGeom prst="chevron">
              <a:avLst/>
            </a:prstGeom>
            <a:solidFill>
              <a:srgbClr val="CACA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Type</a:t>
              </a:r>
              <a:r>
                <a:rPr lang="en-US" altLang="zh-CN" sz="1800" b="1" spc="3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of Articles</a:t>
              </a:r>
              <a:endParaRPr lang="zh-CN" altLang="en-US" sz="1300" i="1" dirty="0">
                <a:solidFill>
                  <a:schemeClr val="tx1"/>
                </a:solidFill>
                <a:sym typeface="+mn-lt"/>
              </a:endParaRPr>
            </a:p>
          </p:txBody>
        </p:sp>
        <p:sp>
          <p:nvSpPr>
            <p:cNvPr id="11" name="iŝ1iḓé">
              <a:extLst>
                <a:ext uri="{FF2B5EF4-FFF2-40B4-BE49-F238E27FC236}">
                  <a16:creationId xmlns:a16="http://schemas.microsoft.com/office/drawing/2014/main" id="{A77922E9-BFE5-495F-8E70-57ED76FE1AEF}"/>
                </a:ext>
              </a:extLst>
            </p:cNvPr>
            <p:cNvSpPr/>
            <p:nvPr/>
          </p:nvSpPr>
          <p:spPr>
            <a:xfrm>
              <a:off x="8894382" y="217507"/>
              <a:ext cx="1443463" cy="323867"/>
            </a:xfrm>
            <a:prstGeom prst="chevron">
              <a:avLst/>
            </a:prstGeom>
            <a:solidFill>
              <a:srgbClr val="046A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sz="1300" i="1" dirty="0">
                  <a:solidFill>
                    <a:schemeClr val="bg1"/>
                  </a:solidFill>
                  <a:sym typeface="+mn-lt"/>
                </a:rPr>
                <a:t>Search Bar</a:t>
              </a:r>
            </a:p>
          </p:txBody>
        </p:sp>
        <p:sp>
          <p:nvSpPr>
            <p:cNvPr id="12" name="iŝ1iḓé">
              <a:extLst>
                <a:ext uri="{FF2B5EF4-FFF2-40B4-BE49-F238E27FC236}">
                  <a16:creationId xmlns:a16="http://schemas.microsoft.com/office/drawing/2014/main" id="{0D5C2198-C71F-4683-8BA9-A25E032D2DE0}"/>
                </a:ext>
              </a:extLst>
            </p:cNvPr>
            <p:cNvSpPr/>
            <p:nvPr/>
          </p:nvSpPr>
          <p:spPr>
            <a:xfrm>
              <a:off x="10207775" y="217509"/>
              <a:ext cx="1984225" cy="323867"/>
            </a:xfrm>
            <a:prstGeom prst="chevron">
              <a:avLst/>
            </a:prstGeom>
            <a:solidFill>
              <a:srgbClr val="CACA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Content of Article</a:t>
              </a: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428289DA-B5FB-46A7-AFBA-6CEB468C4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62" y="1366891"/>
            <a:ext cx="7899041" cy="462277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F9F7FE5B-7000-47F8-8BEE-064BA4360BDE}"/>
              </a:ext>
            </a:extLst>
          </p:cNvPr>
          <p:cNvSpPr/>
          <p:nvPr/>
        </p:nvSpPr>
        <p:spPr>
          <a:xfrm>
            <a:off x="8512403" y="1246206"/>
            <a:ext cx="3690218" cy="477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zh-CN" sz="1200" b="1" dirty="0">
                <a:ea typeface="OPPOSans R" panose="00020600040101010101" pitchFamily="18" charset="-122"/>
                <a:cs typeface="Times New Roman" panose="02020603050405020304" pitchFamily="18" charset="0"/>
              </a:rPr>
              <a:t>Search Bar</a:t>
            </a:r>
            <a:r>
              <a:rPr lang="zh-CN" altLang="en-US" sz="1200" b="1" dirty="0">
                <a:ea typeface="OPPOSans R" panose="00020600040101010101" pitchFamily="18" charset="-122"/>
                <a:cs typeface="Times New Roman" panose="02020603050405020304" pitchFamily="18" charset="0"/>
              </a:rPr>
              <a:t>：</a:t>
            </a:r>
            <a:r>
              <a:rPr lang="en-US" altLang="zh-CN" sz="1200" dirty="0">
                <a:ea typeface="OPPOSans R" panose="00020600040101010101" pitchFamily="18" charset="-122"/>
                <a:cs typeface="Times New Roman" panose="02020603050405020304" pitchFamily="18" charset="0"/>
              </a:rPr>
              <a:t>show the current keywords you input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zh-CN" sz="1200" b="1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Search results</a:t>
            </a:r>
            <a:endParaRPr lang="en-US" altLang="zh-CN" sz="1200" dirty="0">
              <a:ea typeface="OPPOSans R" panose="00020600040101010101" pitchFamily="18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zh-CN" sz="1200" b="1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Default sorting: </a:t>
            </a:r>
            <a:r>
              <a:rPr lang="en-US" altLang="zh-CN" sz="1200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sort all articles by view amount and search history</a:t>
            </a:r>
          </a:p>
          <a:p>
            <a:pPr>
              <a:lnSpc>
                <a:spcPct val="150000"/>
              </a:lnSpc>
            </a:pPr>
            <a:r>
              <a:rPr lang="en-US" altLang="zh-CN" sz="1200" b="1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4. More filters</a:t>
            </a:r>
            <a:r>
              <a:rPr lang="zh-CN" altLang="en-US" sz="1200" b="1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：</a:t>
            </a:r>
            <a:r>
              <a:rPr lang="en-US" altLang="zh-CN" sz="1200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Author, Update time, Category, etc.,.</a:t>
            </a:r>
          </a:p>
          <a:p>
            <a:pPr>
              <a:lnSpc>
                <a:spcPct val="150000"/>
              </a:lnSpc>
            </a:pPr>
            <a:r>
              <a:rPr lang="en-US" altLang="zh-CN" sz="1200" b="1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5. Article</a:t>
            </a:r>
            <a:r>
              <a:rPr lang="zh-CN" altLang="en-US" sz="1200" b="1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1200" b="1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Title</a:t>
            </a:r>
            <a:r>
              <a:rPr lang="zh-CN" altLang="en-US" sz="1200" b="1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：</a:t>
            </a:r>
            <a:r>
              <a:rPr lang="en-US" altLang="zh-CN" sz="1200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Fully-matched</a:t>
            </a:r>
            <a:r>
              <a:rPr lang="zh-CN" altLang="en-US" sz="1200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1200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keywords</a:t>
            </a:r>
            <a:r>
              <a:rPr lang="zh-CN" altLang="en-US" sz="1200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1200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will</a:t>
            </a:r>
            <a:r>
              <a:rPr lang="zh-CN" altLang="en-US" sz="1200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1200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be highlighted in green,</a:t>
            </a:r>
            <a:r>
              <a:rPr lang="zh-CN" altLang="en-US" sz="1200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1200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click</a:t>
            </a:r>
            <a:r>
              <a:rPr lang="zh-CN" altLang="en-US" sz="1200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1200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the</a:t>
            </a:r>
            <a:r>
              <a:rPr lang="zh-CN" altLang="en-US" sz="1200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1200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subject</a:t>
            </a:r>
            <a:r>
              <a:rPr lang="zh-CN" altLang="en-US" sz="1200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1200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to</a:t>
            </a:r>
            <a:r>
              <a:rPr lang="zh-CN" altLang="en-US" sz="1200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1200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view</a:t>
            </a:r>
            <a:r>
              <a:rPr lang="zh-CN" altLang="en-US" sz="1200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1200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article</a:t>
            </a:r>
            <a:r>
              <a:rPr lang="zh-CN" altLang="en-US" sz="1200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1200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content.</a:t>
            </a:r>
          </a:p>
          <a:p>
            <a:pPr>
              <a:lnSpc>
                <a:spcPct val="150000"/>
              </a:lnSpc>
            </a:pPr>
            <a:r>
              <a:rPr lang="en-US" altLang="zh-CN" sz="1200" b="1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6. Keywords</a:t>
            </a:r>
            <a:r>
              <a:rPr lang="zh-CN" altLang="en-US" sz="1200" b="1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：</a:t>
            </a:r>
            <a:r>
              <a:rPr lang="en-US" altLang="zh-CN" sz="1200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Can be only maintained by the author, fully-matched</a:t>
            </a:r>
            <a:r>
              <a:rPr lang="zh-CN" altLang="en-US" sz="1200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1200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keywords</a:t>
            </a:r>
            <a:r>
              <a:rPr lang="zh-CN" altLang="en-US" sz="1200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1200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will</a:t>
            </a:r>
            <a:r>
              <a:rPr lang="zh-CN" altLang="en-US" sz="1200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1200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be highlighted in green.</a:t>
            </a:r>
            <a:endParaRPr lang="en-US" altLang="zh-CN" sz="1100" dirty="0">
              <a:ea typeface="OPPOSans R" panose="00020600040101010101" pitchFamily="18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7. Article Content/ Abstract</a:t>
            </a:r>
            <a:r>
              <a:rPr lang="zh-CN" altLang="en-US" sz="1200" b="1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：</a:t>
            </a:r>
            <a:r>
              <a:rPr lang="en-US" altLang="zh-CN" sz="1200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Fully-matched</a:t>
            </a:r>
            <a:r>
              <a:rPr lang="zh-CN" altLang="en-US" sz="1200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1200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keywords</a:t>
            </a:r>
            <a:r>
              <a:rPr lang="zh-CN" altLang="en-US" sz="1200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1200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will</a:t>
            </a:r>
            <a:r>
              <a:rPr lang="zh-CN" altLang="en-US" sz="1200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1200" dirty="0">
                <a:solidFill>
                  <a:srgbClr val="046A38"/>
                </a:solidFill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be highlighted in green.</a:t>
            </a:r>
          </a:p>
          <a:p>
            <a:pPr>
              <a:lnSpc>
                <a:spcPct val="150000"/>
              </a:lnSpc>
            </a:pPr>
            <a:r>
              <a:rPr lang="en-US" altLang="zh-CN" sz="1200" b="1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8. Other Features: </a:t>
            </a:r>
            <a:r>
              <a:rPr lang="en-US" altLang="zh-CN" sz="1200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View times/ Saved as favorite/ Share</a:t>
            </a:r>
          </a:p>
        </p:txBody>
      </p:sp>
    </p:spTree>
    <p:extLst>
      <p:ext uri="{BB962C8B-B14F-4D97-AF65-F5344CB8AC3E}">
        <p14:creationId xmlns:p14="http://schemas.microsoft.com/office/powerpoint/2010/main" val="1269314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12F2B1-A880-4843-B1F4-CFF331FEE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/>
          <a:lstStyle/>
          <a:p>
            <a:r>
              <a:rPr lang="en-US" altLang="zh-CN" dirty="0"/>
              <a:t>3.5 Search Results Sorting Rules</a:t>
            </a:r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F70F16E-445D-4ED3-9AED-DA8E24AFC638}"/>
              </a:ext>
            </a:extLst>
          </p:cNvPr>
          <p:cNvSpPr/>
          <p:nvPr/>
        </p:nvSpPr>
        <p:spPr>
          <a:xfrm>
            <a:off x="8804384" y="1287694"/>
            <a:ext cx="3119392" cy="411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b="1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Basic Rules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AutoNum type="arabicPeriod"/>
            </a:pPr>
            <a:r>
              <a:rPr lang="en-US" altLang="zh-CN" sz="1400" b="1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Keywords Location: </a:t>
            </a:r>
            <a:r>
              <a:rPr lang="en-US" altLang="zh-CN" sz="1400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Title&gt; Keywords&gt; Article abstract&gt; Article Content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1400" b="1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Keywords’ Repetition</a:t>
            </a:r>
            <a:r>
              <a:rPr lang="en-US" altLang="zh-CN" sz="1400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: Article with more fully-matched keywords will be sorted at top.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1400" b="1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Content length: </a:t>
            </a:r>
            <a:r>
              <a:rPr lang="en-US" altLang="zh-CN" sz="1400" dirty="0"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Content with short length and fully-match keywords will be sorted at top.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55C94DB-4A53-4A98-881C-FAC772EEA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24" y="1776839"/>
            <a:ext cx="8134460" cy="38808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31CD6D07-D95A-468A-B15E-0C7D2D9C8CF9}"/>
              </a:ext>
            </a:extLst>
          </p:cNvPr>
          <p:cNvGrpSpPr/>
          <p:nvPr/>
        </p:nvGrpSpPr>
        <p:grpSpPr>
          <a:xfrm>
            <a:off x="5807287" y="217506"/>
            <a:ext cx="6384713" cy="323870"/>
            <a:chOff x="5807287" y="217506"/>
            <a:chExt cx="6384713" cy="323870"/>
          </a:xfrm>
        </p:grpSpPr>
        <p:sp>
          <p:nvSpPr>
            <p:cNvPr id="7" name="ïṥlïḑê">
              <a:extLst>
                <a:ext uri="{FF2B5EF4-FFF2-40B4-BE49-F238E27FC236}">
                  <a16:creationId xmlns:a16="http://schemas.microsoft.com/office/drawing/2014/main" id="{AB55DA92-F2B3-44BE-B65B-E1C96A1C9CB4}"/>
                </a:ext>
              </a:extLst>
            </p:cNvPr>
            <p:cNvSpPr/>
            <p:nvPr/>
          </p:nvSpPr>
          <p:spPr>
            <a:xfrm>
              <a:off x="5807287" y="217506"/>
              <a:ext cx="1443465" cy="323867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</a:rPr>
                <a:t>Homepage</a:t>
              </a:r>
              <a:endParaRPr lang="en-US" sz="18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íSľîdé">
              <a:extLst>
                <a:ext uri="{FF2B5EF4-FFF2-40B4-BE49-F238E27FC236}">
                  <a16:creationId xmlns:a16="http://schemas.microsoft.com/office/drawing/2014/main" id="{C8DD0682-C3EC-49D5-A1BB-4E5D7D42BDC1}"/>
                </a:ext>
              </a:extLst>
            </p:cNvPr>
            <p:cNvSpPr/>
            <p:nvPr/>
          </p:nvSpPr>
          <p:spPr>
            <a:xfrm>
              <a:off x="7141984" y="217509"/>
              <a:ext cx="1879140" cy="323867"/>
            </a:xfrm>
            <a:prstGeom prst="chevron">
              <a:avLst/>
            </a:prstGeom>
            <a:solidFill>
              <a:srgbClr val="CACA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Type</a:t>
              </a:r>
              <a:r>
                <a:rPr lang="en-US" altLang="zh-CN" sz="1800" b="1" spc="3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of Articles</a:t>
              </a:r>
              <a:endParaRPr lang="zh-CN" altLang="en-US" sz="1300" i="1" dirty="0">
                <a:solidFill>
                  <a:schemeClr val="tx1"/>
                </a:solidFill>
                <a:sym typeface="+mn-lt"/>
              </a:endParaRPr>
            </a:p>
          </p:txBody>
        </p:sp>
        <p:sp>
          <p:nvSpPr>
            <p:cNvPr id="10" name="iŝ1iḓé">
              <a:extLst>
                <a:ext uri="{FF2B5EF4-FFF2-40B4-BE49-F238E27FC236}">
                  <a16:creationId xmlns:a16="http://schemas.microsoft.com/office/drawing/2014/main" id="{45739B12-E269-4054-8E6E-E3C54822D89E}"/>
                </a:ext>
              </a:extLst>
            </p:cNvPr>
            <p:cNvSpPr/>
            <p:nvPr/>
          </p:nvSpPr>
          <p:spPr>
            <a:xfrm>
              <a:off x="8894382" y="217507"/>
              <a:ext cx="1443463" cy="323867"/>
            </a:xfrm>
            <a:prstGeom prst="chevron">
              <a:avLst/>
            </a:prstGeom>
            <a:solidFill>
              <a:srgbClr val="046A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sz="1300" i="1" dirty="0">
                  <a:solidFill>
                    <a:schemeClr val="bg1"/>
                  </a:solidFill>
                  <a:sym typeface="+mn-lt"/>
                </a:rPr>
                <a:t>Search Bar</a:t>
              </a:r>
            </a:p>
          </p:txBody>
        </p:sp>
        <p:sp>
          <p:nvSpPr>
            <p:cNvPr id="11" name="iŝ1iḓé">
              <a:extLst>
                <a:ext uri="{FF2B5EF4-FFF2-40B4-BE49-F238E27FC236}">
                  <a16:creationId xmlns:a16="http://schemas.microsoft.com/office/drawing/2014/main" id="{F4A54862-74EC-4F3D-A8DF-4B98D91AFBA5}"/>
                </a:ext>
              </a:extLst>
            </p:cNvPr>
            <p:cNvSpPr/>
            <p:nvPr/>
          </p:nvSpPr>
          <p:spPr>
            <a:xfrm>
              <a:off x="10207775" y="217509"/>
              <a:ext cx="1984225" cy="323867"/>
            </a:xfrm>
            <a:prstGeom prst="chevron">
              <a:avLst/>
            </a:prstGeom>
            <a:solidFill>
              <a:srgbClr val="CACA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Content of Article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1818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444715-A2ED-412B-BB9A-71B4A15F8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/>
          <a:lstStyle/>
          <a:p>
            <a:r>
              <a:rPr lang="en-US" altLang="zh-CN" dirty="0"/>
              <a:t>4. Content of Article</a:t>
            </a:r>
            <a:endParaRPr 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44BF20A-3013-409B-BB37-FC406621F83E}"/>
              </a:ext>
            </a:extLst>
          </p:cNvPr>
          <p:cNvSpPr txBox="1"/>
          <p:nvPr/>
        </p:nvSpPr>
        <p:spPr>
          <a:xfrm>
            <a:off x="8310607" y="1254431"/>
            <a:ext cx="3727421" cy="531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altLang="zh-CN" sz="1400" b="1" dirty="0">
                <a:ea typeface="OPPOSans R" panose="00020600040101010101" pitchFamily="18" charset="-122"/>
              </a:rPr>
              <a:t>Article Subject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altLang="zh-CN" sz="1400" b="1" dirty="0">
                <a:ea typeface="OPPOSans R" panose="00020600040101010101" pitchFamily="18" charset="-122"/>
              </a:rPr>
              <a:t>Article info</a:t>
            </a:r>
          </a:p>
          <a:p>
            <a:pPr>
              <a:lnSpc>
                <a:spcPct val="120000"/>
              </a:lnSpc>
            </a:pPr>
            <a:r>
              <a:rPr lang="zh-CN" altLang="en-US" sz="1200" dirty="0">
                <a:ea typeface="OPPOSans R" panose="00020600040101010101" pitchFamily="18" charset="-122"/>
              </a:rPr>
              <a:t>① </a:t>
            </a:r>
            <a:r>
              <a:rPr lang="en-US" altLang="zh-CN" sz="1200" dirty="0">
                <a:ea typeface="OPPOSans R" panose="00020600040101010101" pitchFamily="18" charset="-122"/>
              </a:rPr>
              <a:t>Category:</a:t>
            </a:r>
          </a:p>
          <a:p>
            <a:pPr>
              <a:lnSpc>
                <a:spcPct val="120000"/>
              </a:lnSpc>
            </a:pPr>
            <a:r>
              <a:rPr lang="zh-CN" altLang="en-US" sz="1200" dirty="0">
                <a:ea typeface="OPPOSans R" panose="00020600040101010101" pitchFamily="18" charset="-122"/>
              </a:rPr>
              <a:t>② </a:t>
            </a:r>
            <a:r>
              <a:rPr lang="en-US" altLang="zh-CN" sz="1200" dirty="0">
                <a:ea typeface="OPPOSans R" panose="00020600040101010101" pitchFamily="18" charset="-122"/>
              </a:rPr>
              <a:t>System: Applicable mobile operating system.</a:t>
            </a:r>
          </a:p>
          <a:p>
            <a:pPr>
              <a:lnSpc>
                <a:spcPct val="120000"/>
              </a:lnSpc>
            </a:pPr>
            <a:r>
              <a:rPr lang="zh-CN" altLang="en-US" sz="1200" dirty="0">
                <a:ea typeface="OPPOSans R" panose="00020600040101010101" pitchFamily="18" charset="-122"/>
              </a:rPr>
              <a:t>③</a:t>
            </a:r>
            <a:r>
              <a:rPr lang="en-US" altLang="zh-CN" sz="1200" dirty="0">
                <a:ea typeface="OPPOSans R" panose="00020600040101010101" pitchFamily="18" charset="-122"/>
              </a:rPr>
              <a:t> Language: Applicable languages</a:t>
            </a:r>
          </a:p>
          <a:p>
            <a:pPr>
              <a:lnSpc>
                <a:spcPct val="120000"/>
              </a:lnSpc>
            </a:pPr>
            <a:r>
              <a:rPr lang="zh-CN" altLang="en-US" sz="1200" dirty="0">
                <a:ea typeface="OPPOSans R" panose="00020600040101010101" pitchFamily="18" charset="-122"/>
              </a:rPr>
              <a:t>④</a:t>
            </a:r>
            <a:r>
              <a:rPr lang="en-US" altLang="zh-CN" sz="1200" dirty="0">
                <a:ea typeface="OPPOSans R" panose="00020600040101010101" pitchFamily="18" charset="-122"/>
              </a:rPr>
              <a:t> Keywords:</a:t>
            </a:r>
            <a:r>
              <a:rPr lang="zh-CN" altLang="en-US" sz="1200" dirty="0">
                <a:ea typeface="OPPOSans R" panose="00020600040101010101" pitchFamily="18" charset="-122"/>
              </a:rPr>
              <a:t> </a:t>
            </a:r>
            <a:r>
              <a:rPr lang="en-US" altLang="zh-CN" sz="1200" dirty="0">
                <a:ea typeface="OPPOSans R" panose="00020600040101010101" pitchFamily="18" charset="-122"/>
              </a:rPr>
              <a:t>Keywords searched by users but added by the administrator.</a:t>
            </a:r>
          </a:p>
          <a:p>
            <a:pPr>
              <a:lnSpc>
                <a:spcPct val="120000"/>
              </a:lnSpc>
            </a:pPr>
            <a:r>
              <a:rPr lang="zh-CN" altLang="en-US" sz="1200" dirty="0">
                <a:ea typeface="OPPOSans R" panose="00020600040101010101" pitchFamily="18" charset="-122"/>
              </a:rPr>
              <a:t>⑤</a:t>
            </a:r>
            <a:r>
              <a:rPr lang="en-US" altLang="zh-CN" sz="1200" dirty="0">
                <a:ea typeface="OPPOSans R" panose="00020600040101010101" pitchFamily="18" charset="-122"/>
              </a:rPr>
              <a:t>Products: Applicable products.</a:t>
            </a:r>
          </a:p>
          <a:p>
            <a:pPr>
              <a:lnSpc>
                <a:spcPct val="120000"/>
              </a:lnSpc>
            </a:pPr>
            <a:r>
              <a:rPr lang="zh-CN" altLang="en-US" sz="1200" dirty="0">
                <a:ea typeface="OPPOSans R" panose="00020600040101010101" pitchFamily="18" charset="-122"/>
              </a:rPr>
              <a:t>⑥</a:t>
            </a:r>
            <a:r>
              <a:rPr lang="en-US" altLang="zh-CN" sz="1200" dirty="0">
                <a:ea typeface="OPPOSans R" panose="00020600040101010101" pitchFamily="18" charset="-122"/>
              </a:rPr>
              <a:t>Author: The author of this article.</a:t>
            </a:r>
          </a:p>
          <a:p>
            <a:pPr>
              <a:lnSpc>
                <a:spcPct val="120000"/>
              </a:lnSpc>
            </a:pPr>
            <a:r>
              <a:rPr lang="zh-CN" altLang="en-US" sz="1200" dirty="0">
                <a:ea typeface="OPPOSans R" panose="00020600040101010101" pitchFamily="18" charset="-122"/>
              </a:rPr>
              <a:t>⑦</a:t>
            </a:r>
            <a:r>
              <a:rPr lang="en-US" altLang="zh-CN" sz="1200" dirty="0">
                <a:ea typeface="OPPOSans R" panose="00020600040101010101" pitchFamily="18" charset="-122"/>
              </a:rPr>
              <a:t>Version: Current article version.</a:t>
            </a:r>
          </a:p>
          <a:p>
            <a:pPr>
              <a:lnSpc>
                <a:spcPct val="120000"/>
              </a:lnSpc>
            </a:pPr>
            <a:r>
              <a:rPr lang="zh-CN" altLang="en-US" sz="1200" dirty="0">
                <a:ea typeface="OPPOSans R" panose="00020600040101010101" pitchFamily="18" charset="-122"/>
              </a:rPr>
              <a:t>⑧</a:t>
            </a:r>
            <a:r>
              <a:rPr lang="en-US" altLang="zh-CN" sz="1200" dirty="0">
                <a:ea typeface="OPPOSans R" panose="00020600040101010101" pitchFamily="18" charset="-122"/>
              </a:rPr>
              <a:t>Update Time</a:t>
            </a:r>
          </a:p>
          <a:p>
            <a:pPr>
              <a:spcBef>
                <a:spcPts val="600"/>
              </a:spcBef>
            </a:pPr>
            <a:r>
              <a:rPr lang="en-US" altLang="zh-CN" sz="1400" b="1" dirty="0">
                <a:ea typeface="OPPOSans R" panose="00020600040101010101" pitchFamily="18" charset="-122"/>
              </a:rPr>
              <a:t>3. Article Content</a:t>
            </a:r>
          </a:p>
          <a:p>
            <a:pPr>
              <a:spcBef>
                <a:spcPts val="600"/>
              </a:spcBef>
            </a:pPr>
            <a:r>
              <a:rPr lang="en-US" altLang="zh-CN" sz="1400" b="1" dirty="0">
                <a:ea typeface="OPPOSans R" panose="00020600040101010101" pitchFamily="18" charset="-122"/>
              </a:rPr>
              <a:t>4. Features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sz="1200" b="1" dirty="0">
                <a:ea typeface="OPPOSans R" panose="00020600040101010101" pitchFamily="18" charset="-122"/>
              </a:rPr>
              <a:t> Favorite: </a:t>
            </a:r>
            <a:r>
              <a:rPr lang="en-US" altLang="zh-CN" sz="1200" dirty="0">
                <a:ea typeface="OPPOSans R" panose="00020600040101010101" pitchFamily="18" charset="-122"/>
              </a:rPr>
              <a:t>Save this article as My  Favorite</a:t>
            </a:r>
          </a:p>
          <a:p>
            <a:pPr>
              <a:lnSpc>
                <a:spcPct val="120000"/>
              </a:lnSpc>
            </a:pPr>
            <a:r>
              <a:rPr lang="en-US" altLang="zh-CN" sz="1200" b="1" dirty="0">
                <a:ea typeface="OPPOSans R" panose="00020600040101010101" pitchFamily="18" charset="-122"/>
              </a:rPr>
              <a:t>Error Correction: </a:t>
            </a:r>
            <a:r>
              <a:rPr lang="en-US" altLang="zh-CN" sz="1200" dirty="0">
                <a:ea typeface="OPPOSans R" panose="00020600040101010101" pitchFamily="18" charset="-122"/>
              </a:rPr>
              <a:t>Click to submit an error correction for this article.</a:t>
            </a:r>
          </a:p>
          <a:p>
            <a:pPr>
              <a:lnSpc>
                <a:spcPct val="120000"/>
              </a:lnSpc>
            </a:pPr>
            <a:r>
              <a:rPr lang="en-US" altLang="zh-CN" sz="1200" b="1" dirty="0">
                <a:ea typeface="OPPOSans R" panose="00020600040101010101" pitchFamily="18" charset="-122"/>
              </a:rPr>
              <a:t>Share</a:t>
            </a:r>
            <a:r>
              <a:rPr lang="zh-CN" altLang="en-US" sz="1200" b="1" dirty="0">
                <a:ea typeface="OPPOSans R" panose="00020600040101010101" pitchFamily="18" charset="-122"/>
              </a:rPr>
              <a:t>：</a:t>
            </a:r>
            <a:r>
              <a:rPr lang="en-US" altLang="zh-CN" sz="1200" dirty="0">
                <a:ea typeface="OPPOSans R" panose="00020600040101010101" pitchFamily="18" charset="-122"/>
              </a:rPr>
              <a:t>Share this article with GKM users. </a:t>
            </a: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ea typeface="OPPOSans R" panose="00020600040101010101" pitchFamily="18" charset="-122"/>
              </a:rPr>
              <a:t>5. attachment: </a:t>
            </a:r>
            <a:r>
              <a:rPr lang="en-US" altLang="zh-CN" sz="1400" dirty="0">
                <a:ea typeface="OPPOSans R" panose="00020600040101010101" pitchFamily="18" charset="-122"/>
              </a:rPr>
              <a:t>article attachment on the bottom</a:t>
            </a:r>
          </a:p>
          <a:p>
            <a:pPr>
              <a:lnSpc>
                <a:spcPct val="120000"/>
              </a:lnSpc>
            </a:pPr>
            <a:endParaRPr lang="en-US" altLang="zh-CN" sz="1200" dirty="0">
              <a:ea typeface="OPPOSans R" panose="00020600040101010101" pitchFamily="18" charset="-122"/>
            </a:endParaRPr>
          </a:p>
          <a:p>
            <a:endParaRPr lang="en-US" altLang="zh-CN" sz="1400" dirty="0">
              <a:ea typeface="OPPOSans R" panose="00020600040101010101" pitchFamily="18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1699648B-B24E-47B2-8005-EC4A7537C7F3}"/>
              </a:ext>
            </a:extLst>
          </p:cNvPr>
          <p:cNvGrpSpPr/>
          <p:nvPr/>
        </p:nvGrpSpPr>
        <p:grpSpPr>
          <a:xfrm>
            <a:off x="5807287" y="217506"/>
            <a:ext cx="6384713" cy="323870"/>
            <a:chOff x="5807287" y="217506"/>
            <a:chExt cx="6384713" cy="323870"/>
          </a:xfrm>
        </p:grpSpPr>
        <p:sp>
          <p:nvSpPr>
            <p:cNvPr id="9" name="ïṥlïḑê">
              <a:extLst>
                <a:ext uri="{FF2B5EF4-FFF2-40B4-BE49-F238E27FC236}">
                  <a16:creationId xmlns:a16="http://schemas.microsoft.com/office/drawing/2014/main" id="{E2277576-E6E8-4861-8B48-97A193846ACF}"/>
                </a:ext>
              </a:extLst>
            </p:cNvPr>
            <p:cNvSpPr/>
            <p:nvPr/>
          </p:nvSpPr>
          <p:spPr>
            <a:xfrm>
              <a:off x="5807287" y="217506"/>
              <a:ext cx="1443465" cy="323867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</a:rPr>
                <a:t>Homepage</a:t>
              </a:r>
              <a:endParaRPr lang="en-US" sz="18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íSľîdé">
              <a:extLst>
                <a:ext uri="{FF2B5EF4-FFF2-40B4-BE49-F238E27FC236}">
                  <a16:creationId xmlns:a16="http://schemas.microsoft.com/office/drawing/2014/main" id="{14C95C40-BDD8-481D-AB5E-7E77ECA1D044}"/>
                </a:ext>
              </a:extLst>
            </p:cNvPr>
            <p:cNvSpPr/>
            <p:nvPr/>
          </p:nvSpPr>
          <p:spPr>
            <a:xfrm>
              <a:off x="7141984" y="217509"/>
              <a:ext cx="1879140" cy="323867"/>
            </a:xfrm>
            <a:prstGeom prst="chevron">
              <a:avLst/>
            </a:prstGeom>
            <a:solidFill>
              <a:srgbClr val="CACA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Type</a:t>
              </a:r>
              <a:r>
                <a:rPr lang="en-US" altLang="zh-CN" sz="1800" b="1" spc="3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of Articles</a:t>
              </a:r>
              <a:endParaRPr lang="zh-CN" altLang="en-US" sz="1300" i="1" dirty="0">
                <a:solidFill>
                  <a:schemeClr val="tx1"/>
                </a:solidFill>
                <a:sym typeface="+mn-lt"/>
              </a:endParaRPr>
            </a:p>
          </p:txBody>
        </p:sp>
        <p:sp>
          <p:nvSpPr>
            <p:cNvPr id="11" name="iŝ1iḓé">
              <a:extLst>
                <a:ext uri="{FF2B5EF4-FFF2-40B4-BE49-F238E27FC236}">
                  <a16:creationId xmlns:a16="http://schemas.microsoft.com/office/drawing/2014/main" id="{AE4C5B31-8DE9-4C14-9160-825226C976D4}"/>
                </a:ext>
              </a:extLst>
            </p:cNvPr>
            <p:cNvSpPr/>
            <p:nvPr/>
          </p:nvSpPr>
          <p:spPr>
            <a:xfrm>
              <a:off x="8894382" y="217507"/>
              <a:ext cx="1443463" cy="323867"/>
            </a:xfrm>
            <a:prstGeom prst="chevron">
              <a:avLst/>
            </a:prstGeom>
            <a:solidFill>
              <a:srgbClr val="CACA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Search Bar</a:t>
              </a:r>
            </a:p>
          </p:txBody>
        </p:sp>
        <p:sp>
          <p:nvSpPr>
            <p:cNvPr id="12" name="iŝ1iḓé">
              <a:extLst>
                <a:ext uri="{FF2B5EF4-FFF2-40B4-BE49-F238E27FC236}">
                  <a16:creationId xmlns:a16="http://schemas.microsoft.com/office/drawing/2014/main" id="{D5D1AA9F-752C-49E6-914D-3115D5964BDD}"/>
                </a:ext>
              </a:extLst>
            </p:cNvPr>
            <p:cNvSpPr/>
            <p:nvPr/>
          </p:nvSpPr>
          <p:spPr>
            <a:xfrm>
              <a:off x="10207775" y="217509"/>
              <a:ext cx="1984225" cy="323867"/>
            </a:xfrm>
            <a:prstGeom prst="chevron">
              <a:avLst/>
            </a:prstGeom>
            <a:solidFill>
              <a:srgbClr val="046A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sz="1300" i="1" dirty="0">
                  <a:solidFill>
                    <a:schemeClr val="bg1"/>
                  </a:solidFill>
                  <a:sym typeface="+mn-lt"/>
                </a:rPr>
                <a:t>Content of Article</a:t>
              </a: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74EB1C8D-7065-47FF-83A7-7E640B347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42" y="1422875"/>
            <a:ext cx="7907611" cy="468850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DDB361C3-A6F2-48E4-AB41-AFCD36DDFC56}"/>
              </a:ext>
            </a:extLst>
          </p:cNvPr>
          <p:cNvCxnSpPr>
            <a:cxnSpLocks/>
          </p:cNvCxnSpPr>
          <p:nvPr/>
        </p:nvCxnSpPr>
        <p:spPr>
          <a:xfrm flipH="1">
            <a:off x="7905369" y="2236296"/>
            <a:ext cx="405238" cy="4596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63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0370D7-DBCD-4F74-9D34-0E3F2EC33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4.1 Article Navigation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A7B49FF-B549-4547-A25A-B6928059E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14" y="2052095"/>
            <a:ext cx="9134572" cy="4617537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BD33762-9CB8-4AA5-8EAD-FC4B4830180A}"/>
              </a:ext>
            </a:extLst>
          </p:cNvPr>
          <p:cNvSpPr txBox="1"/>
          <p:nvPr/>
        </p:nvSpPr>
        <p:spPr>
          <a:xfrm>
            <a:off x="669924" y="1216725"/>
            <a:ext cx="10604534" cy="1001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ea typeface="OPPOSans R" panose="00020600040101010101" pitchFamily="18" charset="-122"/>
              </a:rPr>
              <a:t>Article Navigation:</a:t>
            </a:r>
            <a:r>
              <a:rPr lang="zh-CN" altLang="en-US" b="1" dirty="0">
                <a:ea typeface="OPPOSans R" panose="00020600040101010101" pitchFamily="18" charset="-122"/>
              </a:rPr>
              <a:t> </a:t>
            </a:r>
            <a:r>
              <a:rPr lang="en-US" altLang="zh-CN" sz="1600" dirty="0">
                <a:ea typeface="OPPOSans R" panose="00020600040101010101" pitchFamily="18" charset="-122"/>
              </a:rPr>
              <a:t>The</a:t>
            </a:r>
            <a:r>
              <a:rPr lang="zh-CN" altLang="en-US" sz="1600" dirty="0">
                <a:ea typeface="OPPOSans R" panose="00020600040101010101" pitchFamily="18" charset="-122"/>
              </a:rPr>
              <a:t> </a:t>
            </a:r>
            <a:r>
              <a:rPr lang="en-US" altLang="zh-CN" sz="1600" dirty="0">
                <a:ea typeface="OPPOSans R" panose="00020600040101010101" pitchFamily="18" charset="-122"/>
              </a:rPr>
              <a:t>navigation</a:t>
            </a:r>
            <a:r>
              <a:rPr lang="zh-CN" altLang="en-US" sz="1600" dirty="0">
                <a:ea typeface="OPPOSans R" panose="00020600040101010101" pitchFamily="18" charset="-122"/>
              </a:rPr>
              <a:t> </a:t>
            </a:r>
            <a:r>
              <a:rPr lang="en-US" altLang="zh-CN" sz="1600" dirty="0">
                <a:ea typeface="OPPOSans R" panose="00020600040101010101" pitchFamily="18" charset="-122"/>
              </a:rPr>
              <a:t>will</a:t>
            </a:r>
            <a:r>
              <a:rPr lang="zh-CN" altLang="en-US" sz="1600" dirty="0">
                <a:ea typeface="OPPOSans R" panose="00020600040101010101" pitchFamily="18" charset="-122"/>
              </a:rPr>
              <a:t> </a:t>
            </a:r>
            <a:r>
              <a:rPr lang="en-US" altLang="zh-CN" sz="1600" dirty="0">
                <a:ea typeface="OPPOSans R" panose="00020600040101010101" pitchFamily="18" charset="-122"/>
              </a:rPr>
              <a:t>be displayed on the right side of the content when the article has too much content with a sub-heading title. Click the navigation will take you to the content you want.</a:t>
            </a:r>
            <a:endParaRPr lang="en-US" altLang="zh-CN" dirty="0">
              <a:ea typeface="OPPOSans R" panose="00020600040101010101" pitchFamily="18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F10A986-647C-4B87-898D-746710278587}"/>
              </a:ext>
            </a:extLst>
          </p:cNvPr>
          <p:cNvGrpSpPr/>
          <p:nvPr/>
        </p:nvGrpSpPr>
        <p:grpSpPr>
          <a:xfrm>
            <a:off x="5807287" y="217506"/>
            <a:ext cx="6384713" cy="323870"/>
            <a:chOff x="5807287" y="217506"/>
            <a:chExt cx="6384713" cy="323870"/>
          </a:xfrm>
        </p:grpSpPr>
        <p:sp>
          <p:nvSpPr>
            <p:cNvPr id="7" name="ïṥlïḑê">
              <a:extLst>
                <a:ext uri="{FF2B5EF4-FFF2-40B4-BE49-F238E27FC236}">
                  <a16:creationId xmlns:a16="http://schemas.microsoft.com/office/drawing/2014/main" id="{EA3584F4-726E-4A4F-85BD-60637A9539A6}"/>
                </a:ext>
              </a:extLst>
            </p:cNvPr>
            <p:cNvSpPr/>
            <p:nvPr/>
          </p:nvSpPr>
          <p:spPr>
            <a:xfrm>
              <a:off x="5807287" y="217506"/>
              <a:ext cx="1443465" cy="323867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</a:rPr>
                <a:t>Homepage</a:t>
              </a:r>
              <a:endParaRPr lang="en-US" sz="18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íSľîdé">
              <a:extLst>
                <a:ext uri="{FF2B5EF4-FFF2-40B4-BE49-F238E27FC236}">
                  <a16:creationId xmlns:a16="http://schemas.microsoft.com/office/drawing/2014/main" id="{BA298453-F73C-4653-816C-59F2223D7CFF}"/>
                </a:ext>
              </a:extLst>
            </p:cNvPr>
            <p:cNvSpPr/>
            <p:nvPr/>
          </p:nvSpPr>
          <p:spPr>
            <a:xfrm>
              <a:off x="7141984" y="217509"/>
              <a:ext cx="1879140" cy="323867"/>
            </a:xfrm>
            <a:prstGeom prst="chevron">
              <a:avLst/>
            </a:prstGeom>
            <a:solidFill>
              <a:srgbClr val="CACA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Type</a:t>
              </a:r>
              <a:r>
                <a:rPr lang="en-US" altLang="zh-CN" sz="1800" b="1" spc="3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of Articles</a:t>
              </a:r>
              <a:endParaRPr lang="zh-CN" altLang="en-US" sz="1300" i="1" dirty="0">
                <a:solidFill>
                  <a:schemeClr val="tx1"/>
                </a:solidFill>
                <a:sym typeface="+mn-lt"/>
              </a:endParaRPr>
            </a:p>
          </p:txBody>
        </p:sp>
        <p:sp>
          <p:nvSpPr>
            <p:cNvPr id="9" name="iŝ1iḓé">
              <a:extLst>
                <a:ext uri="{FF2B5EF4-FFF2-40B4-BE49-F238E27FC236}">
                  <a16:creationId xmlns:a16="http://schemas.microsoft.com/office/drawing/2014/main" id="{BBF6982B-FB60-40A7-B821-5E12367FDBB6}"/>
                </a:ext>
              </a:extLst>
            </p:cNvPr>
            <p:cNvSpPr/>
            <p:nvPr/>
          </p:nvSpPr>
          <p:spPr>
            <a:xfrm>
              <a:off x="8894382" y="217507"/>
              <a:ext cx="1443463" cy="323867"/>
            </a:xfrm>
            <a:prstGeom prst="chevron">
              <a:avLst/>
            </a:prstGeom>
            <a:solidFill>
              <a:srgbClr val="CACA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Search Bar</a:t>
              </a:r>
            </a:p>
          </p:txBody>
        </p:sp>
        <p:sp>
          <p:nvSpPr>
            <p:cNvPr id="10" name="iŝ1iḓé">
              <a:extLst>
                <a:ext uri="{FF2B5EF4-FFF2-40B4-BE49-F238E27FC236}">
                  <a16:creationId xmlns:a16="http://schemas.microsoft.com/office/drawing/2014/main" id="{AB0740EE-3D2D-4B68-AC1B-B28B3FADAF2B}"/>
                </a:ext>
              </a:extLst>
            </p:cNvPr>
            <p:cNvSpPr/>
            <p:nvPr/>
          </p:nvSpPr>
          <p:spPr>
            <a:xfrm>
              <a:off x="10207775" y="217509"/>
              <a:ext cx="1984225" cy="323867"/>
            </a:xfrm>
            <a:prstGeom prst="chevron">
              <a:avLst/>
            </a:prstGeom>
            <a:solidFill>
              <a:srgbClr val="046A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sz="1300" i="1" dirty="0">
                  <a:solidFill>
                    <a:schemeClr val="bg1"/>
                  </a:solidFill>
                  <a:sym typeface="+mn-lt"/>
                </a:rPr>
                <a:t>Content of Article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0509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A026BE-DCDD-42C4-A1ED-F2F3A5CD7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4.2 Article Attachment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8A172D5-899E-4A3C-A78A-58B2D1107C02}"/>
              </a:ext>
            </a:extLst>
          </p:cNvPr>
          <p:cNvSpPr txBox="1"/>
          <p:nvPr/>
        </p:nvSpPr>
        <p:spPr>
          <a:xfrm>
            <a:off x="669924" y="1028700"/>
            <a:ext cx="9972544" cy="74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altLang="zh-CN" dirty="0">
                <a:ea typeface="OPPOSans R" panose="00020600040101010101" pitchFamily="18" charset="-122"/>
              </a:rPr>
              <a:t>Download: Click this button to download the attachment.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altLang="zh-CN" dirty="0">
                <a:ea typeface="OPPOSans R" panose="00020600040101010101" pitchFamily="18" charset="-122"/>
              </a:rPr>
              <a:t>Preview: Click this button to preview the attachment online.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BB38FBA-9762-4820-86FF-46732E7C9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16" y="2057399"/>
            <a:ext cx="10643578" cy="409827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4DFFFC50-EE3F-44F0-AFC5-E359873C5D6B}"/>
              </a:ext>
            </a:extLst>
          </p:cNvPr>
          <p:cNvGrpSpPr/>
          <p:nvPr/>
        </p:nvGrpSpPr>
        <p:grpSpPr>
          <a:xfrm>
            <a:off x="5807287" y="217506"/>
            <a:ext cx="6384713" cy="323870"/>
            <a:chOff x="5807287" y="217506"/>
            <a:chExt cx="6384713" cy="323870"/>
          </a:xfrm>
        </p:grpSpPr>
        <p:sp>
          <p:nvSpPr>
            <p:cNvPr id="7" name="ïṥlïḑê">
              <a:extLst>
                <a:ext uri="{FF2B5EF4-FFF2-40B4-BE49-F238E27FC236}">
                  <a16:creationId xmlns:a16="http://schemas.microsoft.com/office/drawing/2014/main" id="{7DC3BB25-D569-423B-83E4-8787347A698C}"/>
                </a:ext>
              </a:extLst>
            </p:cNvPr>
            <p:cNvSpPr/>
            <p:nvPr/>
          </p:nvSpPr>
          <p:spPr>
            <a:xfrm>
              <a:off x="5807287" y="217506"/>
              <a:ext cx="1443465" cy="323867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</a:rPr>
                <a:t>Homepage</a:t>
              </a:r>
              <a:endParaRPr lang="en-US" sz="18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íSľîdé">
              <a:extLst>
                <a:ext uri="{FF2B5EF4-FFF2-40B4-BE49-F238E27FC236}">
                  <a16:creationId xmlns:a16="http://schemas.microsoft.com/office/drawing/2014/main" id="{4D5E15A5-395C-47FF-89E8-1EBF2FF942FA}"/>
                </a:ext>
              </a:extLst>
            </p:cNvPr>
            <p:cNvSpPr/>
            <p:nvPr/>
          </p:nvSpPr>
          <p:spPr>
            <a:xfrm>
              <a:off x="7141984" y="217509"/>
              <a:ext cx="1879140" cy="323867"/>
            </a:xfrm>
            <a:prstGeom prst="chevron">
              <a:avLst/>
            </a:prstGeom>
            <a:solidFill>
              <a:srgbClr val="CACA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Type</a:t>
              </a:r>
              <a:r>
                <a:rPr lang="en-US" altLang="zh-CN" sz="1800" b="1" spc="3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of Articles</a:t>
              </a:r>
              <a:endParaRPr lang="zh-CN" altLang="en-US" sz="1300" i="1" dirty="0">
                <a:solidFill>
                  <a:schemeClr val="tx1"/>
                </a:solidFill>
                <a:sym typeface="+mn-lt"/>
              </a:endParaRPr>
            </a:p>
          </p:txBody>
        </p:sp>
        <p:sp>
          <p:nvSpPr>
            <p:cNvPr id="9" name="iŝ1iḓé">
              <a:extLst>
                <a:ext uri="{FF2B5EF4-FFF2-40B4-BE49-F238E27FC236}">
                  <a16:creationId xmlns:a16="http://schemas.microsoft.com/office/drawing/2014/main" id="{42D05DB4-746E-4232-AA91-CFE9FD8E4AD8}"/>
                </a:ext>
              </a:extLst>
            </p:cNvPr>
            <p:cNvSpPr/>
            <p:nvPr/>
          </p:nvSpPr>
          <p:spPr>
            <a:xfrm>
              <a:off x="8894382" y="217507"/>
              <a:ext cx="1443463" cy="323867"/>
            </a:xfrm>
            <a:prstGeom prst="chevron">
              <a:avLst/>
            </a:prstGeom>
            <a:solidFill>
              <a:srgbClr val="CACA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Search Bar</a:t>
              </a:r>
            </a:p>
          </p:txBody>
        </p:sp>
        <p:sp>
          <p:nvSpPr>
            <p:cNvPr id="10" name="iŝ1iḓé">
              <a:extLst>
                <a:ext uri="{FF2B5EF4-FFF2-40B4-BE49-F238E27FC236}">
                  <a16:creationId xmlns:a16="http://schemas.microsoft.com/office/drawing/2014/main" id="{F1349E3B-1140-49A1-A5EF-E85183A43D04}"/>
                </a:ext>
              </a:extLst>
            </p:cNvPr>
            <p:cNvSpPr/>
            <p:nvPr/>
          </p:nvSpPr>
          <p:spPr>
            <a:xfrm>
              <a:off x="10207775" y="217509"/>
              <a:ext cx="1984225" cy="323867"/>
            </a:xfrm>
            <a:prstGeom prst="chevron">
              <a:avLst/>
            </a:prstGeom>
            <a:solidFill>
              <a:srgbClr val="046A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sz="1300" i="1" dirty="0">
                  <a:solidFill>
                    <a:schemeClr val="bg1"/>
                  </a:solidFill>
                  <a:sym typeface="+mn-lt"/>
                </a:rPr>
                <a:t>Content of Article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7875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4C70DC-F0FD-4419-8BBF-61266F991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4.3 How to Submit Error Correction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6DF17F4-A915-49B5-AFD0-3AEC5948C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24" y="1949480"/>
            <a:ext cx="10274828" cy="4369025"/>
          </a:xfrm>
          <a:prstGeom prst="rect">
            <a:avLst/>
          </a:prstGeom>
        </p:spPr>
      </p:pic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157B93A2-2CBD-45AB-98A0-A8964567004A}"/>
              </a:ext>
            </a:extLst>
          </p:cNvPr>
          <p:cNvCxnSpPr>
            <a:cxnSpLocks/>
          </p:cNvCxnSpPr>
          <p:nvPr/>
        </p:nvCxnSpPr>
        <p:spPr>
          <a:xfrm flipH="1">
            <a:off x="8155172" y="2966941"/>
            <a:ext cx="2079928" cy="7780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02DCCBAE-4C58-4CE8-AA7B-6A711C5D835D}"/>
              </a:ext>
            </a:extLst>
          </p:cNvPr>
          <p:cNvSpPr txBox="1"/>
          <p:nvPr/>
        </p:nvSpPr>
        <p:spPr>
          <a:xfrm>
            <a:off x="644164" y="1151248"/>
            <a:ext cx="10360533" cy="428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/>
              <a:t>Option 1</a:t>
            </a:r>
            <a:r>
              <a:rPr lang="en-US" altLang="zh-CN" sz="1600" dirty="0"/>
              <a:t>: Click the Error Correction button, fill the description, and then submit. 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81DAAE1-4CB6-4174-A794-24ED14F5B6BF}"/>
              </a:ext>
            </a:extLst>
          </p:cNvPr>
          <p:cNvGrpSpPr/>
          <p:nvPr/>
        </p:nvGrpSpPr>
        <p:grpSpPr>
          <a:xfrm>
            <a:off x="5807287" y="217506"/>
            <a:ext cx="6384713" cy="323870"/>
            <a:chOff x="5807287" y="217506"/>
            <a:chExt cx="6384713" cy="323870"/>
          </a:xfrm>
        </p:grpSpPr>
        <p:sp>
          <p:nvSpPr>
            <p:cNvPr id="13" name="ïṥlïḑê">
              <a:extLst>
                <a:ext uri="{FF2B5EF4-FFF2-40B4-BE49-F238E27FC236}">
                  <a16:creationId xmlns:a16="http://schemas.microsoft.com/office/drawing/2014/main" id="{513965CD-7B39-471E-8CEE-07842B2974FF}"/>
                </a:ext>
              </a:extLst>
            </p:cNvPr>
            <p:cNvSpPr/>
            <p:nvPr/>
          </p:nvSpPr>
          <p:spPr>
            <a:xfrm>
              <a:off x="5807287" y="217506"/>
              <a:ext cx="1443465" cy="323867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</a:rPr>
                <a:t>Homepage</a:t>
              </a:r>
              <a:endParaRPr lang="en-US" sz="18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íSľîdé">
              <a:extLst>
                <a:ext uri="{FF2B5EF4-FFF2-40B4-BE49-F238E27FC236}">
                  <a16:creationId xmlns:a16="http://schemas.microsoft.com/office/drawing/2014/main" id="{5D393081-69E5-4F69-A959-A6C4586CED3D}"/>
                </a:ext>
              </a:extLst>
            </p:cNvPr>
            <p:cNvSpPr/>
            <p:nvPr/>
          </p:nvSpPr>
          <p:spPr>
            <a:xfrm>
              <a:off x="7141984" y="217509"/>
              <a:ext cx="1879140" cy="323867"/>
            </a:xfrm>
            <a:prstGeom prst="chevron">
              <a:avLst/>
            </a:prstGeom>
            <a:solidFill>
              <a:srgbClr val="CACA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Type</a:t>
              </a:r>
              <a:r>
                <a:rPr lang="en-US" altLang="zh-CN" sz="1800" b="1" spc="3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of Articles</a:t>
              </a:r>
              <a:endParaRPr lang="zh-CN" altLang="en-US" sz="1300" i="1" dirty="0">
                <a:solidFill>
                  <a:schemeClr val="tx1"/>
                </a:solidFill>
                <a:sym typeface="+mn-lt"/>
              </a:endParaRPr>
            </a:p>
          </p:txBody>
        </p:sp>
        <p:sp>
          <p:nvSpPr>
            <p:cNvPr id="15" name="iŝ1iḓé">
              <a:extLst>
                <a:ext uri="{FF2B5EF4-FFF2-40B4-BE49-F238E27FC236}">
                  <a16:creationId xmlns:a16="http://schemas.microsoft.com/office/drawing/2014/main" id="{A878111A-7C30-4293-9812-9C79DEA3C895}"/>
                </a:ext>
              </a:extLst>
            </p:cNvPr>
            <p:cNvSpPr/>
            <p:nvPr/>
          </p:nvSpPr>
          <p:spPr>
            <a:xfrm>
              <a:off x="8894382" y="217507"/>
              <a:ext cx="1443463" cy="323867"/>
            </a:xfrm>
            <a:prstGeom prst="chevron">
              <a:avLst/>
            </a:prstGeom>
            <a:solidFill>
              <a:srgbClr val="CACA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Search Bar</a:t>
              </a:r>
            </a:p>
          </p:txBody>
        </p:sp>
        <p:sp>
          <p:nvSpPr>
            <p:cNvPr id="16" name="iŝ1iḓé">
              <a:extLst>
                <a:ext uri="{FF2B5EF4-FFF2-40B4-BE49-F238E27FC236}">
                  <a16:creationId xmlns:a16="http://schemas.microsoft.com/office/drawing/2014/main" id="{708B824F-6AB6-4B2A-AB4F-D63B20C14D52}"/>
                </a:ext>
              </a:extLst>
            </p:cNvPr>
            <p:cNvSpPr/>
            <p:nvPr/>
          </p:nvSpPr>
          <p:spPr>
            <a:xfrm>
              <a:off x="10207775" y="217509"/>
              <a:ext cx="1984225" cy="323867"/>
            </a:xfrm>
            <a:prstGeom prst="chevron">
              <a:avLst/>
            </a:prstGeom>
            <a:solidFill>
              <a:srgbClr val="046A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sz="1300" i="1" dirty="0">
                  <a:solidFill>
                    <a:schemeClr val="bg1"/>
                  </a:solidFill>
                  <a:sym typeface="+mn-lt"/>
                </a:rPr>
                <a:t>Content of Article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643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15E34CC-3DB7-4CD2-AD6F-B82B01457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865" y="2216710"/>
            <a:ext cx="9949130" cy="33986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C4C70DC-F0FD-4419-8BBF-61266F991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4.3 How to Submit Error Correction</a:t>
            </a:r>
            <a:endParaRPr lang="zh-CN" altLang="en-US" dirty="0"/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157B93A2-2CBD-45AB-98A0-A8964567004A}"/>
              </a:ext>
            </a:extLst>
          </p:cNvPr>
          <p:cNvCxnSpPr>
            <a:cxnSpLocks/>
          </p:cNvCxnSpPr>
          <p:nvPr/>
        </p:nvCxnSpPr>
        <p:spPr>
          <a:xfrm flipH="1">
            <a:off x="7735304" y="4389120"/>
            <a:ext cx="819416" cy="3049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BF2BF97D-2A78-40A9-AED4-9C550746EED8}"/>
              </a:ext>
            </a:extLst>
          </p:cNvPr>
          <p:cNvSpPr txBox="1"/>
          <p:nvPr/>
        </p:nvSpPr>
        <p:spPr>
          <a:xfrm>
            <a:off x="644164" y="1151248"/>
            <a:ext cx="10360533" cy="798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/>
              <a:t>Option 2: </a:t>
            </a:r>
            <a:r>
              <a:rPr lang="en-US" altLang="zh-CN" sz="1600" dirty="0"/>
              <a:t>Choose the incorrect content and right click the mouse, then choose Error Correction and input the error description on the window prompts on the page. 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DFEDDFD-5637-44E9-8EE8-E50C9F3B3841}"/>
              </a:ext>
            </a:extLst>
          </p:cNvPr>
          <p:cNvGrpSpPr/>
          <p:nvPr/>
        </p:nvGrpSpPr>
        <p:grpSpPr>
          <a:xfrm>
            <a:off x="5807287" y="217506"/>
            <a:ext cx="6384713" cy="323870"/>
            <a:chOff x="5807287" y="217506"/>
            <a:chExt cx="6384713" cy="323870"/>
          </a:xfrm>
        </p:grpSpPr>
        <p:sp>
          <p:nvSpPr>
            <p:cNvPr id="13" name="ïṥlïḑê">
              <a:extLst>
                <a:ext uri="{FF2B5EF4-FFF2-40B4-BE49-F238E27FC236}">
                  <a16:creationId xmlns:a16="http://schemas.microsoft.com/office/drawing/2014/main" id="{400F404A-80A4-4B78-A47D-EDE9CEA2548C}"/>
                </a:ext>
              </a:extLst>
            </p:cNvPr>
            <p:cNvSpPr/>
            <p:nvPr/>
          </p:nvSpPr>
          <p:spPr>
            <a:xfrm>
              <a:off x="5807287" y="217506"/>
              <a:ext cx="1443465" cy="323867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</a:rPr>
                <a:t>Homepage</a:t>
              </a:r>
              <a:endParaRPr lang="en-US" sz="18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íSľîdé">
              <a:extLst>
                <a:ext uri="{FF2B5EF4-FFF2-40B4-BE49-F238E27FC236}">
                  <a16:creationId xmlns:a16="http://schemas.microsoft.com/office/drawing/2014/main" id="{67FE0BF4-49B5-4C37-8904-D6FB0C8491C6}"/>
                </a:ext>
              </a:extLst>
            </p:cNvPr>
            <p:cNvSpPr/>
            <p:nvPr/>
          </p:nvSpPr>
          <p:spPr>
            <a:xfrm>
              <a:off x="7141984" y="217509"/>
              <a:ext cx="1879140" cy="323867"/>
            </a:xfrm>
            <a:prstGeom prst="chevron">
              <a:avLst/>
            </a:prstGeom>
            <a:solidFill>
              <a:srgbClr val="CACA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Type</a:t>
              </a:r>
              <a:r>
                <a:rPr lang="en-US" altLang="zh-CN" sz="1800" b="1" spc="3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of Articles</a:t>
              </a:r>
              <a:endParaRPr lang="zh-CN" altLang="en-US" sz="1300" i="1" dirty="0">
                <a:solidFill>
                  <a:schemeClr val="tx1"/>
                </a:solidFill>
                <a:sym typeface="+mn-lt"/>
              </a:endParaRPr>
            </a:p>
          </p:txBody>
        </p:sp>
        <p:sp>
          <p:nvSpPr>
            <p:cNvPr id="15" name="iŝ1iḓé">
              <a:extLst>
                <a:ext uri="{FF2B5EF4-FFF2-40B4-BE49-F238E27FC236}">
                  <a16:creationId xmlns:a16="http://schemas.microsoft.com/office/drawing/2014/main" id="{F60A871B-8CDB-4836-8735-3AEB4CF344C3}"/>
                </a:ext>
              </a:extLst>
            </p:cNvPr>
            <p:cNvSpPr/>
            <p:nvPr/>
          </p:nvSpPr>
          <p:spPr>
            <a:xfrm>
              <a:off x="8894382" y="217507"/>
              <a:ext cx="1443463" cy="323867"/>
            </a:xfrm>
            <a:prstGeom prst="chevron">
              <a:avLst/>
            </a:prstGeom>
            <a:solidFill>
              <a:srgbClr val="CACA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Search Bar</a:t>
              </a:r>
            </a:p>
          </p:txBody>
        </p:sp>
        <p:sp>
          <p:nvSpPr>
            <p:cNvPr id="16" name="iŝ1iḓé">
              <a:extLst>
                <a:ext uri="{FF2B5EF4-FFF2-40B4-BE49-F238E27FC236}">
                  <a16:creationId xmlns:a16="http://schemas.microsoft.com/office/drawing/2014/main" id="{A88E92A2-A736-4AEF-A0B0-BDB14E8FD182}"/>
                </a:ext>
              </a:extLst>
            </p:cNvPr>
            <p:cNvSpPr/>
            <p:nvPr/>
          </p:nvSpPr>
          <p:spPr>
            <a:xfrm>
              <a:off x="10207775" y="217509"/>
              <a:ext cx="1984225" cy="323867"/>
            </a:xfrm>
            <a:prstGeom prst="chevron">
              <a:avLst/>
            </a:prstGeom>
            <a:solidFill>
              <a:srgbClr val="046A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sz="1300" i="1" dirty="0">
                  <a:solidFill>
                    <a:schemeClr val="bg1"/>
                  </a:solidFill>
                  <a:sym typeface="+mn-lt"/>
                </a:rPr>
                <a:t>Content of Article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973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83714D-7E01-44C8-8B9A-5E3A633AA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OPPOSans-S M" panose="00020600040101010101" pitchFamily="18" charset="-122"/>
              </a:rPr>
              <a:t>4.3.1 Error Correction Status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FE26368-B2A6-40DB-84DF-393C71F81818}"/>
              </a:ext>
            </a:extLst>
          </p:cNvPr>
          <p:cNvSpPr/>
          <p:nvPr/>
        </p:nvSpPr>
        <p:spPr>
          <a:xfrm>
            <a:off x="8469298" y="1199511"/>
            <a:ext cx="3897296" cy="4602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1. Error Correction</a:t>
            </a:r>
            <a:r>
              <a:rPr lang="zh-CN" altLang="en-US" sz="1200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：</a:t>
            </a:r>
            <a:endParaRPr lang="en-US" altLang="zh-CN" sz="1200" dirty="0">
              <a:latin typeface="OPPOSans R" panose="00020600040101010101" pitchFamily="18" charset="-122"/>
              <a:ea typeface="OPPOSans R" panose="00020600040101010101" pitchFamily="18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 marL="180000">
              <a:lnSpc>
                <a:spcPct val="150000"/>
              </a:lnSpc>
            </a:pPr>
            <a:r>
              <a:rPr lang="en-US" altLang="zh-CN" sz="1100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Click here to view details of Error Corrections you’ve submitted</a:t>
            </a:r>
          </a:p>
          <a:p>
            <a:pPr>
              <a:lnSpc>
                <a:spcPct val="150000"/>
              </a:lnSpc>
            </a:pPr>
            <a:r>
              <a:rPr lang="en-US" altLang="zh-CN" sz="1200" b="1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2. More filter</a:t>
            </a:r>
            <a:r>
              <a:rPr lang="zh-CN" altLang="en-US" sz="1200" b="1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：</a:t>
            </a:r>
            <a:endParaRPr lang="en-US" altLang="zh-CN" sz="1200" b="1" dirty="0">
              <a:latin typeface="OPPOSans R" panose="00020600040101010101" pitchFamily="18" charset="-122"/>
              <a:ea typeface="OPPOSans R" panose="00020600040101010101" pitchFamily="18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 marL="180000">
              <a:lnSpc>
                <a:spcPct val="120000"/>
              </a:lnSpc>
            </a:pPr>
            <a:r>
              <a:rPr lang="en-US" altLang="zh-CN" sz="1100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The error corrections will be sorted by the time you submitted, click here to show more filters.</a:t>
            </a:r>
          </a:p>
          <a:p>
            <a:pPr>
              <a:lnSpc>
                <a:spcPct val="150000"/>
              </a:lnSpc>
            </a:pPr>
            <a:r>
              <a:rPr lang="en-US" altLang="zh-CN" sz="1200" b="1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3. Current</a:t>
            </a:r>
            <a:r>
              <a:rPr lang="zh-CN" altLang="en-US" sz="1200" b="1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1200" b="1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status</a:t>
            </a:r>
          </a:p>
          <a:p>
            <a:pPr marL="180000">
              <a:lnSpc>
                <a:spcPct val="120000"/>
              </a:lnSpc>
            </a:pPr>
            <a:r>
              <a:rPr lang="en-US" altLang="zh-CN" sz="1100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OPPOSans-S M" panose="00020600040101010101" pitchFamily="18" charset="-122"/>
              </a:rPr>
              <a:t>Processing:</a:t>
            </a:r>
            <a:r>
              <a:rPr lang="zh-CN" altLang="en-US" sz="1100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OPPOSans-S M" panose="00020600040101010101" pitchFamily="18" charset="-122"/>
              </a:rPr>
              <a:t> </a:t>
            </a:r>
            <a:r>
              <a:rPr lang="en-US" altLang="zh-CN" sz="1100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OPPOSans-S M" panose="00020600040101010101" pitchFamily="18" charset="-122"/>
              </a:rPr>
              <a:t>The admin is processing.</a:t>
            </a:r>
          </a:p>
          <a:p>
            <a:pPr marL="180000">
              <a:lnSpc>
                <a:spcPct val="120000"/>
              </a:lnSpc>
            </a:pPr>
            <a:r>
              <a:rPr lang="en-US" altLang="zh-CN" sz="1100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OPPOSans-S M" panose="00020600040101010101" pitchFamily="18" charset="-122"/>
              </a:rPr>
              <a:t>Review: The admin is reviewing</a:t>
            </a:r>
          </a:p>
          <a:p>
            <a:pPr marL="180000">
              <a:lnSpc>
                <a:spcPct val="120000"/>
              </a:lnSpc>
            </a:pPr>
            <a:r>
              <a:rPr lang="en-US" altLang="zh-CN" sz="1100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OPPOSans-S M" panose="00020600040101010101" pitchFamily="18" charset="-122"/>
              </a:rPr>
              <a:t>Completed</a:t>
            </a:r>
            <a:r>
              <a:rPr lang="zh-CN" altLang="en-US" sz="1100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OPPOSans-S M" panose="00020600040101010101" pitchFamily="18" charset="-122"/>
              </a:rPr>
              <a:t>：</a:t>
            </a:r>
            <a:r>
              <a:rPr lang="en-US" altLang="zh-CN" sz="1100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OPPOSans-S M" panose="00020600040101010101" pitchFamily="18" charset="-122"/>
              </a:rPr>
              <a:t>The error correction is completed</a:t>
            </a:r>
          </a:p>
          <a:p>
            <a:pPr marL="180000">
              <a:lnSpc>
                <a:spcPct val="120000"/>
              </a:lnSpc>
            </a:pPr>
            <a:r>
              <a:rPr lang="en-US" altLang="zh-CN" sz="1100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OPPOSans-S M" panose="00020600040101010101" pitchFamily="18" charset="-122"/>
              </a:rPr>
              <a:t>Canceled</a:t>
            </a:r>
            <a:r>
              <a:rPr lang="zh-CN" altLang="en-US" sz="1100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OPPOSans-S M" panose="00020600040101010101" pitchFamily="18" charset="-122"/>
              </a:rPr>
              <a:t>：</a:t>
            </a:r>
            <a:r>
              <a:rPr lang="en-US" altLang="zh-CN" sz="1100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OPPOSans-S M" panose="00020600040101010101" pitchFamily="18" charset="-122"/>
              </a:rPr>
              <a:t>Error correction has been withdrew by the submitter or judged by the admin as invalid. </a:t>
            </a:r>
            <a:endParaRPr lang="en-US" altLang="zh-CN" sz="1100" dirty="0">
              <a:latin typeface="OPPOSans R" panose="00020600040101010101" pitchFamily="18" charset="-122"/>
              <a:ea typeface="OPPOSans R" panose="00020600040101010101" pitchFamily="18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4. Article</a:t>
            </a:r>
            <a:r>
              <a:rPr lang="zh-CN" altLang="en-US" sz="1200" b="1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1200" b="1" dirty="0" err="1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Titile</a:t>
            </a:r>
            <a:r>
              <a:rPr lang="en-US" altLang="zh-CN" sz="1200" b="1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: </a:t>
            </a:r>
            <a:r>
              <a:rPr lang="en-US" altLang="zh-CN" sz="1200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click to view more details.</a:t>
            </a:r>
          </a:p>
          <a:p>
            <a:pPr>
              <a:lnSpc>
                <a:spcPct val="150000"/>
              </a:lnSpc>
            </a:pPr>
            <a:r>
              <a:rPr lang="en-US" altLang="zh-CN" sz="1200" b="1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5. Error correction details</a:t>
            </a:r>
          </a:p>
          <a:p>
            <a:pPr marL="180000">
              <a:lnSpc>
                <a:spcPct val="120000"/>
              </a:lnSpc>
            </a:pPr>
            <a:r>
              <a:rPr lang="en-US" altLang="zh-CN" sz="1100" b="1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Category:</a:t>
            </a:r>
            <a:r>
              <a:rPr lang="zh-CN" altLang="en-US" sz="1100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1100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Article’s</a:t>
            </a:r>
            <a:r>
              <a:rPr lang="zh-CN" altLang="en-US" sz="1100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1100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category</a:t>
            </a:r>
          </a:p>
          <a:p>
            <a:pPr marL="180000">
              <a:lnSpc>
                <a:spcPct val="120000"/>
              </a:lnSpc>
            </a:pPr>
            <a:r>
              <a:rPr lang="en-US" altLang="zh-CN" sz="1100" b="1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Error</a:t>
            </a:r>
            <a:r>
              <a:rPr lang="zh-CN" altLang="en-US" sz="1100" b="1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1100" b="1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Correction Content: </a:t>
            </a:r>
            <a:r>
              <a:rPr lang="en-US" altLang="zh-CN" sz="1100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Incorrect content</a:t>
            </a:r>
          </a:p>
          <a:p>
            <a:pPr marL="180000">
              <a:lnSpc>
                <a:spcPct val="120000"/>
              </a:lnSpc>
            </a:pPr>
            <a:r>
              <a:rPr lang="en-US" altLang="zh-CN" sz="1100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Error</a:t>
            </a:r>
            <a:r>
              <a:rPr lang="zh-CN" altLang="en-US" sz="1100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1100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description</a:t>
            </a:r>
            <a:r>
              <a:rPr lang="zh-CN" altLang="en-US" sz="1100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：</a:t>
            </a:r>
            <a:r>
              <a:rPr lang="en-US" altLang="zh-CN" sz="1100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Describe the error.</a:t>
            </a:r>
          </a:p>
          <a:p>
            <a:pPr marL="180000">
              <a:lnSpc>
                <a:spcPct val="120000"/>
              </a:lnSpc>
            </a:pPr>
            <a:r>
              <a:rPr lang="en-US" altLang="zh-CN" sz="1100" b="1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Admin updated</a:t>
            </a:r>
            <a:r>
              <a:rPr lang="zh-CN" altLang="en-US" sz="1100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：</a:t>
            </a:r>
            <a:r>
              <a:rPr lang="en-US" altLang="zh-CN" sz="1100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The article subject will be displayed here when the admin update it. 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C997ED7-61A2-4E46-850C-CF163B8D846E}"/>
              </a:ext>
            </a:extLst>
          </p:cNvPr>
          <p:cNvGrpSpPr/>
          <p:nvPr/>
        </p:nvGrpSpPr>
        <p:grpSpPr>
          <a:xfrm>
            <a:off x="5807287" y="217506"/>
            <a:ext cx="6384713" cy="323870"/>
            <a:chOff x="5807287" y="217506"/>
            <a:chExt cx="6384713" cy="323870"/>
          </a:xfrm>
        </p:grpSpPr>
        <p:sp>
          <p:nvSpPr>
            <p:cNvPr id="7" name="ïṥlïḑê">
              <a:extLst>
                <a:ext uri="{FF2B5EF4-FFF2-40B4-BE49-F238E27FC236}">
                  <a16:creationId xmlns:a16="http://schemas.microsoft.com/office/drawing/2014/main" id="{A1AA143F-FF9E-4764-8198-ACEEBA9D80A2}"/>
                </a:ext>
              </a:extLst>
            </p:cNvPr>
            <p:cNvSpPr/>
            <p:nvPr/>
          </p:nvSpPr>
          <p:spPr>
            <a:xfrm>
              <a:off x="5807287" y="217506"/>
              <a:ext cx="1443465" cy="323867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</a:rPr>
                <a:t>Homepage</a:t>
              </a:r>
              <a:endParaRPr lang="en-US" sz="18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íSľîdé">
              <a:extLst>
                <a:ext uri="{FF2B5EF4-FFF2-40B4-BE49-F238E27FC236}">
                  <a16:creationId xmlns:a16="http://schemas.microsoft.com/office/drawing/2014/main" id="{8AB021D4-DE0F-4200-96BC-221CEB94DBE9}"/>
                </a:ext>
              </a:extLst>
            </p:cNvPr>
            <p:cNvSpPr/>
            <p:nvPr/>
          </p:nvSpPr>
          <p:spPr>
            <a:xfrm>
              <a:off x="7141984" y="217509"/>
              <a:ext cx="1879140" cy="323867"/>
            </a:xfrm>
            <a:prstGeom prst="chevron">
              <a:avLst/>
            </a:prstGeom>
            <a:solidFill>
              <a:srgbClr val="CACA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Type</a:t>
              </a:r>
              <a:r>
                <a:rPr lang="en-US" altLang="zh-CN" sz="1800" b="1" spc="3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of Articles</a:t>
              </a:r>
              <a:endParaRPr lang="zh-CN" altLang="en-US" sz="1300" i="1" dirty="0">
                <a:solidFill>
                  <a:schemeClr val="tx1"/>
                </a:solidFill>
                <a:sym typeface="+mn-lt"/>
              </a:endParaRPr>
            </a:p>
          </p:txBody>
        </p:sp>
        <p:sp>
          <p:nvSpPr>
            <p:cNvPr id="9" name="iŝ1iḓé">
              <a:extLst>
                <a:ext uri="{FF2B5EF4-FFF2-40B4-BE49-F238E27FC236}">
                  <a16:creationId xmlns:a16="http://schemas.microsoft.com/office/drawing/2014/main" id="{4B14F2E5-ABC2-4790-8C53-743D7F2452BA}"/>
                </a:ext>
              </a:extLst>
            </p:cNvPr>
            <p:cNvSpPr/>
            <p:nvPr/>
          </p:nvSpPr>
          <p:spPr>
            <a:xfrm>
              <a:off x="8894382" y="217507"/>
              <a:ext cx="1443463" cy="323867"/>
            </a:xfrm>
            <a:prstGeom prst="chevron">
              <a:avLst/>
            </a:prstGeom>
            <a:solidFill>
              <a:srgbClr val="CACA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Search Bar</a:t>
              </a:r>
            </a:p>
          </p:txBody>
        </p:sp>
        <p:sp>
          <p:nvSpPr>
            <p:cNvPr id="10" name="iŝ1iḓé">
              <a:extLst>
                <a:ext uri="{FF2B5EF4-FFF2-40B4-BE49-F238E27FC236}">
                  <a16:creationId xmlns:a16="http://schemas.microsoft.com/office/drawing/2014/main" id="{B3D0BD31-78D8-4772-98D9-AD7D8BA486FD}"/>
                </a:ext>
              </a:extLst>
            </p:cNvPr>
            <p:cNvSpPr/>
            <p:nvPr/>
          </p:nvSpPr>
          <p:spPr>
            <a:xfrm>
              <a:off x="10207775" y="217509"/>
              <a:ext cx="1984225" cy="323867"/>
            </a:xfrm>
            <a:prstGeom prst="chevron">
              <a:avLst/>
            </a:prstGeom>
            <a:solidFill>
              <a:srgbClr val="046A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sz="1300" i="1" dirty="0">
                  <a:solidFill>
                    <a:schemeClr val="bg1"/>
                  </a:solidFill>
                  <a:sym typeface="+mn-lt"/>
                </a:rPr>
                <a:t>Content of Article</a:t>
              </a: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70427E01-DA33-4828-87E1-A07E8D95F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74" y="1199511"/>
            <a:ext cx="7910924" cy="4486304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088826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iśḻïḋè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íŝḻïḍé">
            <a:extLst>
              <a:ext uri="{FF2B5EF4-FFF2-40B4-BE49-F238E27FC236}">
                <a16:creationId xmlns:a16="http://schemas.microsoft.com/office/drawing/2014/main" id="{F6069984-1835-4742-B91D-F776C326C6AB}"/>
              </a:ext>
            </a:extLst>
          </p:cNvPr>
          <p:cNvGrpSpPr/>
          <p:nvPr/>
        </p:nvGrpSpPr>
        <p:grpSpPr>
          <a:xfrm>
            <a:off x="2299138" y="2777342"/>
            <a:ext cx="1490902" cy="1303316"/>
            <a:chOff x="3191505" y="2469322"/>
            <a:chExt cx="1490902" cy="1303316"/>
          </a:xfrm>
        </p:grpSpPr>
        <p:sp>
          <p:nvSpPr>
            <p:cNvPr id="6" name="ïşľídè">
              <a:extLst>
                <a:ext uri="{FF2B5EF4-FFF2-40B4-BE49-F238E27FC236}">
                  <a16:creationId xmlns:a16="http://schemas.microsoft.com/office/drawing/2014/main" id="{9A0B7C31-037E-4D81-A1B1-E168AE221D64}"/>
                </a:ext>
              </a:extLst>
            </p:cNvPr>
            <p:cNvSpPr/>
            <p:nvPr/>
          </p:nvSpPr>
          <p:spPr>
            <a:xfrm>
              <a:off x="3191505" y="3217762"/>
              <a:ext cx="1490902" cy="554876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latin typeface="OPPOSans-S M" panose="00020600040101010101" pitchFamily="18" charset="-122"/>
                <a:ea typeface="OPPOSans-S M" panose="00020600040101010101" pitchFamily="18" charset="-122"/>
                <a:cs typeface="OPPOSans-S M" panose="00020600040101010101" pitchFamily="18" charset="-122"/>
                <a:sym typeface="OPPOSans-S M" panose="00020600040101010101" pitchFamily="18" charset="-122"/>
              </a:endParaRPr>
            </a:p>
          </p:txBody>
        </p:sp>
        <p:sp>
          <p:nvSpPr>
            <p:cNvPr id="7" name="i$ḻiḑé">
              <a:extLst>
                <a:ext uri="{FF2B5EF4-FFF2-40B4-BE49-F238E27FC236}">
                  <a16:creationId xmlns:a16="http://schemas.microsoft.com/office/drawing/2014/main" id="{5E316A1C-9F1A-4B15-917D-29AE8DC0138E}"/>
                </a:ext>
              </a:extLst>
            </p:cNvPr>
            <p:cNvSpPr txBox="1"/>
            <p:nvPr/>
          </p:nvSpPr>
          <p:spPr>
            <a:xfrm>
              <a:off x="3528832" y="2469322"/>
              <a:ext cx="8194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i="1" dirty="0">
                  <a:solidFill>
                    <a:schemeClr val="accent1"/>
                  </a:solidFill>
                  <a:effectLst>
                    <a:outerShdw blurRad="50800" dist="50800" dir="5400000" algn="ctr" rotWithShape="0">
                      <a:schemeClr val="accent6">
                        <a:alpha val="20000"/>
                      </a:schemeClr>
                    </a:outerShdw>
                  </a:effectLst>
                  <a:latin typeface="OPPOSans-S M" panose="00020600040101010101" pitchFamily="18" charset="-122"/>
                  <a:ea typeface="OPPOSans-S M" panose="00020600040101010101" pitchFamily="18" charset="-122"/>
                  <a:cs typeface="OPPOSans-S M" panose="00020600040101010101" pitchFamily="18" charset="-122"/>
                  <a:sym typeface="OPPOSans-S M" panose="00020600040101010101" pitchFamily="18" charset="-122"/>
                </a:rPr>
                <a:t>0</a:t>
              </a:r>
              <a:r>
                <a:rPr lang="en-US" altLang="zh-CN" sz="100" b="1" i="1" dirty="0">
                  <a:solidFill>
                    <a:schemeClr val="accent1"/>
                  </a:solidFill>
                  <a:effectLst>
                    <a:outerShdw blurRad="50800" dist="50800" dir="5400000" algn="ctr" rotWithShape="0">
                      <a:schemeClr val="accent6">
                        <a:alpha val="20000"/>
                      </a:schemeClr>
                    </a:outerShdw>
                  </a:effectLst>
                  <a:latin typeface="OPPOSans-S M" panose="00020600040101010101" pitchFamily="18" charset="-122"/>
                  <a:ea typeface="OPPOSans-S M" panose="00020600040101010101" pitchFamily="18" charset="-122"/>
                  <a:cs typeface="OPPOSans-S M" panose="00020600040101010101" pitchFamily="18" charset="-122"/>
                  <a:sym typeface="OPPOSans-S M" panose="00020600040101010101" pitchFamily="18" charset="-122"/>
                </a:rPr>
                <a:t>  </a:t>
              </a:r>
              <a:r>
                <a:rPr lang="en-US" altLang="zh-CN" sz="4400" b="1" i="1" dirty="0">
                  <a:solidFill>
                    <a:schemeClr val="accent1"/>
                  </a:solidFill>
                  <a:effectLst>
                    <a:outerShdw blurRad="50800" dist="50800" dir="5400000" algn="ctr" rotWithShape="0">
                      <a:schemeClr val="accent6">
                        <a:alpha val="20000"/>
                      </a:schemeClr>
                    </a:outerShdw>
                  </a:effectLst>
                  <a:latin typeface="OPPOSans-S M" panose="00020600040101010101" pitchFamily="18" charset="-122"/>
                  <a:ea typeface="OPPOSans-S M" panose="00020600040101010101" pitchFamily="18" charset="-122"/>
                  <a:cs typeface="OPPOSans-S M" panose="00020600040101010101" pitchFamily="18" charset="-122"/>
                  <a:sym typeface="OPPOSans-S M" panose="00020600040101010101" pitchFamily="18" charset="-122"/>
                </a:rPr>
                <a:t>1</a:t>
              </a:r>
              <a:endParaRPr lang="zh-CN" altLang="en-US" sz="4400" b="1" i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accent6">
                      <a:alpha val="20000"/>
                    </a:schemeClr>
                  </a:outerShdw>
                </a:effectLst>
                <a:latin typeface="OPPOSans-S M" panose="00020600040101010101" pitchFamily="18" charset="-122"/>
                <a:ea typeface="OPPOSans-S M" panose="00020600040101010101" pitchFamily="18" charset="-122"/>
                <a:cs typeface="OPPOSans-S M" panose="00020600040101010101" pitchFamily="18" charset="-122"/>
                <a:sym typeface="OPPOSans-S M" panose="00020600040101010101" pitchFamily="18" charset="-122"/>
              </a:endParaRPr>
            </a:p>
          </p:txBody>
        </p:sp>
        <p:sp>
          <p:nvSpPr>
            <p:cNvPr id="8" name="îṧľïḓê">
              <a:extLst>
                <a:ext uri="{FF2B5EF4-FFF2-40B4-BE49-F238E27FC236}">
                  <a16:creationId xmlns:a16="http://schemas.microsoft.com/office/drawing/2014/main" id="{D5E1B242-2C96-48ED-B9E2-744639A5F694}"/>
                </a:ext>
              </a:extLst>
            </p:cNvPr>
            <p:cNvSpPr txBox="1"/>
            <p:nvPr/>
          </p:nvSpPr>
          <p:spPr>
            <a:xfrm>
              <a:off x="3306185" y="3317735"/>
              <a:ext cx="1261543" cy="370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OPPOSans-S M" panose="00020600040101010101" pitchFamily="18" charset="-122"/>
                  <a:ea typeface="OPPOSans-S M" panose="00020600040101010101" pitchFamily="18" charset="-122"/>
                  <a:cs typeface="OPPOSans-S M" panose="00020600040101010101" pitchFamily="18" charset="-122"/>
                  <a:sym typeface="OPPOSans-S M" panose="00020600040101010101" pitchFamily="18" charset="-122"/>
                </a:rPr>
                <a:t>Login</a:t>
              </a:r>
            </a:p>
          </p:txBody>
        </p:sp>
      </p:grpSp>
      <p:sp>
        <p:nvSpPr>
          <p:cNvPr id="14" name="iṡḷïḑè">
            <a:extLst>
              <a:ext uri="{FF2B5EF4-FFF2-40B4-BE49-F238E27FC236}">
                <a16:creationId xmlns:a16="http://schemas.microsoft.com/office/drawing/2014/main" id="{43DE6527-1581-495B-A95D-6CDD62E5DC87}"/>
              </a:ext>
            </a:extLst>
          </p:cNvPr>
          <p:cNvSpPr txBox="1"/>
          <p:nvPr/>
        </p:nvSpPr>
        <p:spPr>
          <a:xfrm>
            <a:off x="4031389" y="1130300"/>
            <a:ext cx="41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atin typeface="OPPOSans-S M" panose="00020600040101010101" pitchFamily="18" charset="-122"/>
                <a:ea typeface="OPPOSans-S M" panose="00020600040101010101" pitchFamily="18" charset="-122"/>
                <a:cs typeface="OPPOSans-S M" panose="00020600040101010101" pitchFamily="18" charset="-122"/>
                <a:sym typeface="OPPOSans-S M" panose="00020600040101010101" pitchFamily="18" charset="-122"/>
              </a:rPr>
              <a:t>Contents</a:t>
            </a:r>
          </a:p>
        </p:txBody>
      </p:sp>
      <p:grpSp>
        <p:nvGrpSpPr>
          <p:cNvPr id="3" name="isḷïḓé">
            <a:extLst>
              <a:ext uri="{FF2B5EF4-FFF2-40B4-BE49-F238E27FC236}">
                <a16:creationId xmlns:a16="http://schemas.microsoft.com/office/drawing/2014/main" id="{B08AC9A8-9D51-46F8-BDAD-DDC1D80FD9CF}"/>
              </a:ext>
            </a:extLst>
          </p:cNvPr>
          <p:cNvGrpSpPr/>
          <p:nvPr/>
        </p:nvGrpSpPr>
        <p:grpSpPr>
          <a:xfrm>
            <a:off x="4293573" y="2790929"/>
            <a:ext cx="1549020" cy="1352962"/>
            <a:chOff x="6667422" y="2482909"/>
            <a:chExt cx="1549020" cy="1352962"/>
          </a:xfrm>
        </p:grpSpPr>
        <p:sp>
          <p:nvSpPr>
            <p:cNvPr id="10" name="išļïḑè">
              <a:extLst>
                <a:ext uri="{FF2B5EF4-FFF2-40B4-BE49-F238E27FC236}">
                  <a16:creationId xmlns:a16="http://schemas.microsoft.com/office/drawing/2014/main" id="{9F072495-092D-4CD6-97A2-3005DBE667E2}"/>
                </a:ext>
              </a:extLst>
            </p:cNvPr>
            <p:cNvSpPr/>
            <p:nvPr/>
          </p:nvSpPr>
          <p:spPr>
            <a:xfrm>
              <a:off x="6667422" y="3217762"/>
              <a:ext cx="1490902" cy="554876"/>
            </a:xfrm>
            <a:prstGeom prst="roundRect">
              <a:avLst>
                <a:gd name="adj" fmla="val 0"/>
              </a:avLst>
            </a:prstGeom>
            <a:noFill/>
            <a:ln w="12700" cap="rnd">
              <a:solidFill>
                <a:schemeClr val="accent2"/>
              </a:solidFill>
              <a:prstDash val="solid"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latin typeface="OPPOSans-S M" panose="00020600040101010101" pitchFamily="18" charset="-122"/>
                <a:ea typeface="OPPOSans-S M" panose="00020600040101010101" pitchFamily="18" charset="-122"/>
                <a:cs typeface="OPPOSans-S M" panose="00020600040101010101" pitchFamily="18" charset="-122"/>
                <a:sym typeface="OPPOSans-S M" panose="00020600040101010101" pitchFamily="18" charset="-122"/>
              </a:endParaRPr>
            </a:p>
          </p:txBody>
        </p:sp>
        <p:sp>
          <p:nvSpPr>
            <p:cNvPr id="11" name="îs1îḓé">
              <a:extLst>
                <a:ext uri="{FF2B5EF4-FFF2-40B4-BE49-F238E27FC236}">
                  <a16:creationId xmlns:a16="http://schemas.microsoft.com/office/drawing/2014/main" id="{6705CA99-0FEE-48A1-8340-C15B7C80B7B4}"/>
                </a:ext>
              </a:extLst>
            </p:cNvPr>
            <p:cNvSpPr txBox="1"/>
            <p:nvPr/>
          </p:nvSpPr>
          <p:spPr>
            <a:xfrm>
              <a:off x="6725540" y="3166905"/>
              <a:ext cx="1490902" cy="6689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 dirty="0">
                  <a:latin typeface="OPPOSans-S M" panose="00020600040101010101" pitchFamily="18" charset="-122"/>
                  <a:ea typeface="OPPOSans-S M" panose="00020600040101010101" pitchFamily="18" charset="-122"/>
                  <a:cs typeface="OPPOSans-S M" panose="00020600040101010101" pitchFamily="18" charset="-122"/>
                  <a:sym typeface="OPPOSans-S M" panose="00020600040101010101" pitchFamily="18" charset="-122"/>
                </a:rPr>
                <a:t>System Operation</a:t>
              </a:r>
            </a:p>
          </p:txBody>
        </p:sp>
        <p:sp>
          <p:nvSpPr>
            <p:cNvPr id="16" name="íSḷíḍè">
              <a:extLst>
                <a:ext uri="{FF2B5EF4-FFF2-40B4-BE49-F238E27FC236}">
                  <a16:creationId xmlns:a16="http://schemas.microsoft.com/office/drawing/2014/main" id="{0E192D32-5F8C-44DA-834A-C8BBDC8D72A8}"/>
                </a:ext>
              </a:extLst>
            </p:cNvPr>
            <p:cNvSpPr txBox="1"/>
            <p:nvPr/>
          </p:nvSpPr>
          <p:spPr>
            <a:xfrm>
              <a:off x="7006352" y="2482909"/>
              <a:ext cx="90601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i="1" dirty="0">
                  <a:solidFill>
                    <a:schemeClr val="accent2"/>
                  </a:solidFill>
                  <a:effectLst>
                    <a:outerShdw blurRad="50800" dist="50800" dir="5400000" algn="ctr" rotWithShape="0">
                      <a:schemeClr val="accent6">
                        <a:alpha val="20000"/>
                      </a:schemeClr>
                    </a:outerShdw>
                  </a:effectLst>
                  <a:latin typeface="OPPOSans-S M" panose="00020600040101010101" pitchFamily="18" charset="-122"/>
                  <a:ea typeface="OPPOSans-S M" panose="00020600040101010101" pitchFamily="18" charset="-122"/>
                  <a:cs typeface="OPPOSans-S M" panose="00020600040101010101" pitchFamily="18" charset="-122"/>
                  <a:sym typeface="OPPOSans-S M" panose="00020600040101010101" pitchFamily="18" charset="-122"/>
                </a:rPr>
                <a:t>0</a:t>
              </a:r>
              <a:r>
                <a:rPr lang="en-US" altLang="zh-CN" sz="100" b="1" i="1" dirty="0">
                  <a:solidFill>
                    <a:schemeClr val="accent2"/>
                  </a:solidFill>
                  <a:effectLst>
                    <a:outerShdw blurRad="50800" dist="50800" dir="5400000" algn="ctr" rotWithShape="0">
                      <a:schemeClr val="accent6">
                        <a:alpha val="20000"/>
                      </a:schemeClr>
                    </a:outerShdw>
                  </a:effectLst>
                  <a:latin typeface="OPPOSans-S M" panose="00020600040101010101" pitchFamily="18" charset="-122"/>
                  <a:ea typeface="OPPOSans-S M" panose="00020600040101010101" pitchFamily="18" charset="-122"/>
                  <a:cs typeface="OPPOSans-S M" panose="00020600040101010101" pitchFamily="18" charset="-122"/>
                  <a:sym typeface="OPPOSans-S M" panose="00020600040101010101" pitchFamily="18" charset="-122"/>
                </a:rPr>
                <a:t> </a:t>
              </a:r>
              <a:r>
                <a:rPr lang="en-US" altLang="zh-CN" sz="4400" b="1" i="1" dirty="0">
                  <a:solidFill>
                    <a:schemeClr val="accent2"/>
                  </a:solidFill>
                  <a:effectLst>
                    <a:outerShdw blurRad="50800" dist="50800" dir="5400000" algn="ctr" rotWithShape="0">
                      <a:schemeClr val="accent6">
                        <a:alpha val="20000"/>
                      </a:schemeClr>
                    </a:outerShdw>
                  </a:effectLst>
                  <a:latin typeface="OPPOSans-S M" panose="00020600040101010101" pitchFamily="18" charset="-122"/>
                  <a:ea typeface="OPPOSans-S M" panose="00020600040101010101" pitchFamily="18" charset="-122"/>
                  <a:cs typeface="OPPOSans-S M" panose="00020600040101010101" pitchFamily="18" charset="-122"/>
                  <a:sym typeface="OPPOSans-S M" panose="00020600040101010101" pitchFamily="18" charset="-122"/>
                </a:rPr>
                <a:t>2</a:t>
              </a:r>
              <a:endParaRPr lang="zh-CN" altLang="en-US" sz="4400" b="1" i="1" dirty="0">
                <a:solidFill>
                  <a:schemeClr val="accent2"/>
                </a:solidFill>
                <a:effectLst>
                  <a:outerShdw blurRad="50800" dist="50800" dir="5400000" algn="ctr" rotWithShape="0">
                    <a:schemeClr val="accent6">
                      <a:alpha val="20000"/>
                    </a:schemeClr>
                  </a:outerShdw>
                </a:effectLst>
                <a:latin typeface="OPPOSans-S M" panose="00020600040101010101" pitchFamily="18" charset="-122"/>
                <a:ea typeface="OPPOSans-S M" panose="00020600040101010101" pitchFamily="18" charset="-122"/>
                <a:cs typeface="OPPOSans-S M" panose="00020600040101010101" pitchFamily="18" charset="-122"/>
                <a:sym typeface="OPPOSans-S M" panose="00020600040101010101" pitchFamily="18" charset="-122"/>
              </a:endParaRPr>
            </a:p>
          </p:txBody>
        </p:sp>
      </p:grpSp>
      <p:grpSp>
        <p:nvGrpSpPr>
          <p:cNvPr id="12" name="ïṩ1ïḓê">
            <a:extLst>
              <a:ext uri="{FF2B5EF4-FFF2-40B4-BE49-F238E27FC236}">
                <a16:creationId xmlns:a16="http://schemas.microsoft.com/office/drawing/2014/main" id="{EFAD684B-507A-432D-816C-44DFAE43FC03}"/>
              </a:ext>
            </a:extLst>
          </p:cNvPr>
          <p:cNvGrpSpPr/>
          <p:nvPr/>
        </p:nvGrpSpPr>
        <p:grpSpPr>
          <a:xfrm>
            <a:off x="6288008" y="2777342"/>
            <a:ext cx="1490902" cy="1352995"/>
            <a:chOff x="3191505" y="2469322"/>
            <a:chExt cx="1490902" cy="1352995"/>
          </a:xfrm>
        </p:grpSpPr>
        <p:sp>
          <p:nvSpPr>
            <p:cNvPr id="13" name="ïSľïde">
              <a:extLst>
                <a:ext uri="{FF2B5EF4-FFF2-40B4-BE49-F238E27FC236}">
                  <a16:creationId xmlns:a16="http://schemas.microsoft.com/office/drawing/2014/main" id="{0E2B7E6C-F5A8-40BA-BD3C-0C35A31AA898}"/>
                </a:ext>
              </a:extLst>
            </p:cNvPr>
            <p:cNvSpPr/>
            <p:nvPr/>
          </p:nvSpPr>
          <p:spPr>
            <a:xfrm>
              <a:off x="3191505" y="3217762"/>
              <a:ext cx="1490902" cy="554876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latin typeface="OPPOSans-S M" panose="00020600040101010101" pitchFamily="18" charset="-122"/>
                <a:ea typeface="OPPOSans-S M" panose="00020600040101010101" pitchFamily="18" charset="-122"/>
                <a:cs typeface="OPPOSans-S M" panose="00020600040101010101" pitchFamily="18" charset="-122"/>
                <a:sym typeface="OPPOSans-S M" panose="00020600040101010101" pitchFamily="18" charset="-122"/>
              </a:endParaRPr>
            </a:p>
          </p:txBody>
        </p:sp>
        <p:sp>
          <p:nvSpPr>
            <p:cNvPr id="15" name="î$ľiďé">
              <a:extLst>
                <a:ext uri="{FF2B5EF4-FFF2-40B4-BE49-F238E27FC236}">
                  <a16:creationId xmlns:a16="http://schemas.microsoft.com/office/drawing/2014/main" id="{8F715129-24B7-4C76-8CA5-AC592D62B313}"/>
                </a:ext>
              </a:extLst>
            </p:cNvPr>
            <p:cNvSpPr txBox="1"/>
            <p:nvPr/>
          </p:nvSpPr>
          <p:spPr>
            <a:xfrm>
              <a:off x="3528832" y="2469322"/>
              <a:ext cx="90601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i="1" dirty="0">
                  <a:solidFill>
                    <a:schemeClr val="accent1"/>
                  </a:solidFill>
                  <a:effectLst>
                    <a:outerShdw blurRad="50800" dist="50800" dir="5400000" algn="ctr" rotWithShape="0">
                      <a:schemeClr val="accent6">
                        <a:alpha val="20000"/>
                      </a:schemeClr>
                    </a:outerShdw>
                  </a:effectLst>
                  <a:latin typeface="OPPOSans-S M" panose="00020600040101010101" pitchFamily="18" charset="-122"/>
                  <a:ea typeface="OPPOSans-S M" panose="00020600040101010101" pitchFamily="18" charset="-122"/>
                  <a:cs typeface="OPPOSans-S M" panose="00020600040101010101" pitchFamily="18" charset="-122"/>
                  <a:sym typeface="OPPOSans-S M" panose="00020600040101010101" pitchFamily="18" charset="-122"/>
                </a:rPr>
                <a:t>0</a:t>
              </a:r>
              <a:r>
                <a:rPr lang="en-US" altLang="zh-CN" sz="100" b="1" i="1" dirty="0">
                  <a:solidFill>
                    <a:schemeClr val="accent1"/>
                  </a:solidFill>
                  <a:effectLst>
                    <a:outerShdw blurRad="50800" dist="50800" dir="5400000" algn="ctr" rotWithShape="0">
                      <a:schemeClr val="accent6">
                        <a:alpha val="20000"/>
                      </a:schemeClr>
                    </a:outerShdw>
                  </a:effectLst>
                  <a:latin typeface="OPPOSans-S M" panose="00020600040101010101" pitchFamily="18" charset="-122"/>
                  <a:ea typeface="OPPOSans-S M" panose="00020600040101010101" pitchFamily="18" charset="-122"/>
                  <a:cs typeface="OPPOSans-S M" panose="00020600040101010101" pitchFamily="18" charset="-122"/>
                  <a:sym typeface="OPPOSans-S M" panose="00020600040101010101" pitchFamily="18" charset="-122"/>
                </a:rPr>
                <a:t> </a:t>
              </a:r>
              <a:r>
                <a:rPr lang="en-US" altLang="zh-CN" sz="4400" b="1" i="1" dirty="0">
                  <a:solidFill>
                    <a:schemeClr val="accent1"/>
                  </a:solidFill>
                  <a:effectLst>
                    <a:outerShdw blurRad="50800" dist="50800" dir="5400000" algn="ctr" rotWithShape="0">
                      <a:schemeClr val="accent6">
                        <a:alpha val="20000"/>
                      </a:schemeClr>
                    </a:outerShdw>
                  </a:effectLst>
                  <a:latin typeface="OPPOSans-S M" panose="00020600040101010101" pitchFamily="18" charset="-122"/>
                  <a:ea typeface="OPPOSans-S M" panose="00020600040101010101" pitchFamily="18" charset="-122"/>
                  <a:cs typeface="OPPOSans-S M" panose="00020600040101010101" pitchFamily="18" charset="-122"/>
                  <a:sym typeface="OPPOSans-S M" panose="00020600040101010101" pitchFamily="18" charset="-122"/>
                </a:rPr>
                <a:t>3</a:t>
              </a:r>
              <a:endParaRPr lang="zh-CN" altLang="en-US" sz="4400" b="1" i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accent6">
                      <a:alpha val="20000"/>
                    </a:schemeClr>
                  </a:outerShdw>
                </a:effectLst>
                <a:latin typeface="OPPOSans-S M" panose="00020600040101010101" pitchFamily="18" charset="-122"/>
                <a:ea typeface="OPPOSans-S M" panose="00020600040101010101" pitchFamily="18" charset="-122"/>
                <a:cs typeface="OPPOSans-S M" panose="00020600040101010101" pitchFamily="18" charset="-122"/>
                <a:sym typeface="OPPOSans-S M" panose="00020600040101010101" pitchFamily="18" charset="-122"/>
              </a:endParaRPr>
            </a:p>
          </p:txBody>
        </p:sp>
        <p:sp>
          <p:nvSpPr>
            <p:cNvPr id="17" name="ïṥliḋé">
              <a:extLst>
                <a:ext uri="{FF2B5EF4-FFF2-40B4-BE49-F238E27FC236}">
                  <a16:creationId xmlns:a16="http://schemas.microsoft.com/office/drawing/2014/main" id="{D22BBBA7-E1C6-4E21-8EF9-D3544C075679}"/>
                </a:ext>
              </a:extLst>
            </p:cNvPr>
            <p:cNvSpPr txBox="1"/>
            <p:nvPr/>
          </p:nvSpPr>
          <p:spPr>
            <a:xfrm>
              <a:off x="3306185" y="3153351"/>
              <a:ext cx="1261543" cy="6689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OPPOSans-S M" panose="00020600040101010101" pitchFamily="18" charset="-122"/>
                  <a:ea typeface="OPPOSans-S M" panose="00020600040101010101" pitchFamily="18" charset="-122"/>
                  <a:cs typeface="OPPOSans-S M" panose="00020600040101010101" pitchFamily="18" charset="-122"/>
                  <a:sym typeface="OPPOSans-S M" panose="00020600040101010101" pitchFamily="18" charset="-122"/>
                </a:rPr>
                <a:t>Feedback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OPPOSans-S M" panose="00020600040101010101" pitchFamily="18" charset="-122"/>
                  <a:ea typeface="OPPOSans-S M" panose="00020600040101010101" pitchFamily="18" charset="-122"/>
                  <a:cs typeface="OPPOSans-S M" panose="00020600040101010101" pitchFamily="18" charset="-122"/>
                  <a:sym typeface="OPPOSans-S M" panose="00020600040101010101" pitchFamily="18" charset="-122"/>
                </a:rPr>
                <a:t>Collection</a:t>
              </a:r>
            </a:p>
          </p:txBody>
        </p:sp>
      </p:grpSp>
      <p:grpSp>
        <p:nvGrpSpPr>
          <p:cNvPr id="22" name="ïṣļiḑé">
            <a:extLst>
              <a:ext uri="{FF2B5EF4-FFF2-40B4-BE49-F238E27FC236}">
                <a16:creationId xmlns:a16="http://schemas.microsoft.com/office/drawing/2014/main" id="{185772A7-693F-412B-B5D4-BDF44DD7B0DC}"/>
              </a:ext>
            </a:extLst>
          </p:cNvPr>
          <p:cNvGrpSpPr/>
          <p:nvPr/>
        </p:nvGrpSpPr>
        <p:grpSpPr>
          <a:xfrm>
            <a:off x="8282442" y="2790929"/>
            <a:ext cx="1490902" cy="1289729"/>
            <a:chOff x="6667422" y="2482909"/>
            <a:chExt cx="1490902" cy="1289729"/>
          </a:xfrm>
        </p:grpSpPr>
        <p:sp>
          <p:nvSpPr>
            <p:cNvPr id="23" name="îṧḷíďè">
              <a:extLst>
                <a:ext uri="{FF2B5EF4-FFF2-40B4-BE49-F238E27FC236}">
                  <a16:creationId xmlns:a16="http://schemas.microsoft.com/office/drawing/2014/main" id="{DE466737-9E0C-47EE-AB11-153FE4C69F6F}"/>
                </a:ext>
              </a:extLst>
            </p:cNvPr>
            <p:cNvSpPr/>
            <p:nvPr/>
          </p:nvSpPr>
          <p:spPr>
            <a:xfrm>
              <a:off x="6667422" y="3217762"/>
              <a:ext cx="1490902" cy="554876"/>
            </a:xfrm>
            <a:prstGeom prst="roundRect">
              <a:avLst>
                <a:gd name="adj" fmla="val 0"/>
              </a:avLst>
            </a:prstGeom>
            <a:noFill/>
            <a:ln w="12700" cap="rnd">
              <a:solidFill>
                <a:schemeClr val="accent2"/>
              </a:solidFill>
              <a:prstDash val="solid"/>
              <a:round/>
              <a:headEnd/>
              <a:tailEnd/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  <a:latin typeface="OPPOSans-S M" panose="00020600040101010101" pitchFamily="18" charset="-122"/>
                <a:ea typeface="OPPOSans-S M" panose="00020600040101010101" pitchFamily="18" charset="-122"/>
                <a:cs typeface="OPPOSans-S M" panose="00020600040101010101" pitchFamily="18" charset="-122"/>
                <a:sym typeface="OPPOSans-S M" panose="00020600040101010101" pitchFamily="18" charset="-122"/>
              </a:endParaRPr>
            </a:p>
          </p:txBody>
        </p:sp>
        <p:sp>
          <p:nvSpPr>
            <p:cNvPr id="24" name="î$1îdé">
              <a:extLst>
                <a:ext uri="{FF2B5EF4-FFF2-40B4-BE49-F238E27FC236}">
                  <a16:creationId xmlns:a16="http://schemas.microsoft.com/office/drawing/2014/main" id="{5CE4960D-F9EE-4461-9D9E-38117347CE20}"/>
                </a:ext>
              </a:extLst>
            </p:cNvPr>
            <p:cNvSpPr txBox="1"/>
            <p:nvPr/>
          </p:nvSpPr>
          <p:spPr>
            <a:xfrm>
              <a:off x="6782102" y="3317735"/>
              <a:ext cx="1261543" cy="370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 dirty="0">
                  <a:latin typeface="OPPOSans-S M" panose="00020600040101010101" pitchFamily="18" charset="-122"/>
                  <a:ea typeface="OPPOSans-S M" panose="00020600040101010101" pitchFamily="18" charset="-122"/>
                  <a:cs typeface="OPPOSans-S M" panose="00020600040101010101" pitchFamily="18" charset="-122"/>
                  <a:sym typeface="OPPOSans-S M" panose="00020600040101010101" pitchFamily="18" charset="-122"/>
                </a:rPr>
                <a:t>Q&amp;A</a:t>
              </a:r>
            </a:p>
          </p:txBody>
        </p:sp>
        <p:sp>
          <p:nvSpPr>
            <p:cNvPr id="25" name="iṣ1iďé">
              <a:extLst>
                <a:ext uri="{FF2B5EF4-FFF2-40B4-BE49-F238E27FC236}">
                  <a16:creationId xmlns:a16="http://schemas.microsoft.com/office/drawing/2014/main" id="{1B08A802-B093-4F31-9493-CB70ABC57150}"/>
                </a:ext>
              </a:extLst>
            </p:cNvPr>
            <p:cNvSpPr txBox="1"/>
            <p:nvPr/>
          </p:nvSpPr>
          <p:spPr>
            <a:xfrm>
              <a:off x="7006352" y="2482909"/>
              <a:ext cx="90601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i="1" dirty="0">
                  <a:solidFill>
                    <a:schemeClr val="accent2"/>
                  </a:solidFill>
                  <a:effectLst>
                    <a:outerShdw blurRad="50800" dist="50800" dir="5400000" algn="ctr" rotWithShape="0">
                      <a:schemeClr val="accent6">
                        <a:alpha val="20000"/>
                      </a:schemeClr>
                    </a:outerShdw>
                  </a:effectLst>
                  <a:latin typeface="OPPOSans-S M" panose="00020600040101010101" pitchFamily="18" charset="-122"/>
                  <a:ea typeface="OPPOSans-S M" panose="00020600040101010101" pitchFamily="18" charset="-122"/>
                  <a:cs typeface="OPPOSans-S M" panose="00020600040101010101" pitchFamily="18" charset="-122"/>
                  <a:sym typeface="OPPOSans-S M" panose="00020600040101010101" pitchFamily="18" charset="-122"/>
                </a:rPr>
                <a:t>0</a:t>
              </a:r>
              <a:r>
                <a:rPr lang="en-US" altLang="zh-CN" sz="100" b="1" i="1" dirty="0">
                  <a:solidFill>
                    <a:schemeClr val="accent2"/>
                  </a:solidFill>
                  <a:effectLst>
                    <a:outerShdw blurRad="50800" dist="50800" dir="5400000" algn="ctr" rotWithShape="0">
                      <a:schemeClr val="accent6">
                        <a:alpha val="20000"/>
                      </a:schemeClr>
                    </a:outerShdw>
                  </a:effectLst>
                  <a:latin typeface="OPPOSans-S M" panose="00020600040101010101" pitchFamily="18" charset="-122"/>
                  <a:ea typeface="OPPOSans-S M" panose="00020600040101010101" pitchFamily="18" charset="-122"/>
                  <a:cs typeface="OPPOSans-S M" panose="00020600040101010101" pitchFamily="18" charset="-122"/>
                  <a:sym typeface="OPPOSans-S M" panose="00020600040101010101" pitchFamily="18" charset="-122"/>
                </a:rPr>
                <a:t> </a:t>
              </a:r>
              <a:r>
                <a:rPr lang="en-US" altLang="zh-CN" sz="4400" b="1" i="1" dirty="0">
                  <a:solidFill>
                    <a:schemeClr val="accent2"/>
                  </a:solidFill>
                  <a:effectLst>
                    <a:outerShdw blurRad="50800" dist="50800" dir="5400000" algn="ctr" rotWithShape="0">
                      <a:schemeClr val="accent6">
                        <a:alpha val="20000"/>
                      </a:schemeClr>
                    </a:outerShdw>
                  </a:effectLst>
                  <a:latin typeface="OPPOSans-S M" panose="00020600040101010101" pitchFamily="18" charset="-122"/>
                  <a:ea typeface="OPPOSans-S M" panose="00020600040101010101" pitchFamily="18" charset="-122"/>
                  <a:cs typeface="OPPOSans-S M" panose="00020600040101010101" pitchFamily="18" charset="-122"/>
                  <a:sym typeface="OPPOSans-S M" panose="00020600040101010101" pitchFamily="18" charset="-122"/>
                </a:rPr>
                <a:t>4</a:t>
              </a:r>
              <a:endParaRPr lang="zh-CN" altLang="en-US" sz="4400" b="1" i="1" dirty="0">
                <a:solidFill>
                  <a:schemeClr val="accent2"/>
                </a:solidFill>
                <a:effectLst>
                  <a:outerShdw blurRad="50800" dist="50800" dir="5400000" algn="ctr" rotWithShape="0">
                    <a:schemeClr val="accent6">
                      <a:alpha val="20000"/>
                    </a:schemeClr>
                  </a:outerShdw>
                </a:effectLst>
                <a:latin typeface="OPPOSans-S M" panose="00020600040101010101" pitchFamily="18" charset="-122"/>
                <a:ea typeface="OPPOSans-S M" panose="00020600040101010101" pitchFamily="18" charset="-122"/>
                <a:cs typeface="OPPOSans-S M" panose="00020600040101010101" pitchFamily="18" charset="-122"/>
                <a:sym typeface="OPPOSans-S M" panose="00020600040101010101" pitchFamily="18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068874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936985-E57D-4C1E-9118-ABE3293AC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OPPOSans-S M" panose="00020600040101010101" pitchFamily="18" charset="-122"/>
              </a:rPr>
              <a:t>4.3.2 Error Correction Modification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7C90CBF-CF6E-40C2-BC91-5BC869F26447}"/>
              </a:ext>
            </a:extLst>
          </p:cNvPr>
          <p:cNvSpPr/>
          <p:nvPr/>
        </p:nvSpPr>
        <p:spPr>
          <a:xfrm>
            <a:off x="8140825" y="1190571"/>
            <a:ext cx="3456371" cy="5607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You can update the Error Correction you have submitted by following steps:</a:t>
            </a:r>
          </a:p>
          <a:p>
            <a:pPr>
              <a:lnSpc>
                <a:spcPct val="150000"/>
              </a:lnSpc>
            </a:pPr>
            <a:r>
              <a:rPr lang="en-US" altLang="zh-CN" sz="1200" b="1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Path:</a:t>
            </a:r>
            <a:r>
              <a:rPr lang="zh-CN" altLang="en-US" sz="1200" b="1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 </a:t>
            </a:r>
            <a:r>
              <a:rPr lang="en-US" altLang="zh-CN" sz="1200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Personal Center&gt; Correction&gt; Article Subject</a:t>
            </a:r>
          </a:p>
          <a:p>
            <a:pPr>
              <a:lnSpc>
                <a:spcPct val="150000"/>
              </a:lnSpc>
            </a:pPr>
            <a:endParaRPr lang="en-US" altLang="zh-CN" sz="1200" dirty="0">
              <a:latin typeface="OPPOSans R" panose="00020600040101010101" pitchFamily="18" charset="-122"/>
              <a:ea typeface="OPPOSans R" panose="00020600040101010101" pitchFamily="18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OPPOSans-S M" panose="00020600040101010101" pitchFamily="18" charset="-122"/>
              </a:rPr>
              <a:t>1. Error Correction</a:t>
            </a:r>
            <a:r>
              <a:rPr lang="zh-CN" altLang="en-US" sz="1200" b="1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OPPOSans-S M" panose="00020600040101010101" pitchFamily="18" charset="-122"/>
              </a:rPr>
              <a:t>：</a:t>
            </a:r>
            <a:endParaRPr lang="en-US" altLang="zh-CN" sz="1200" b="1" dirty="0">
              <a:latin typeface="OPPOSans R" panose="00020600040101010101" pitchFamily="18" charset="-122"/>
              <a:ea typeface="OPPOSans R" panose="00020600040101010101" pitchFamily="18" charset="-122"/>
              <a:cs typeface="Times New Roman" panose="02020603050405020304" pitchFamily="18" charset="0"/>
              <a:sym typeface="OPPOSans-S M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OPPOSans-S M" panose="00020600040101010101" pitchFamily="18" charset="-122"/>
              </a:rPr>
              <a:t>Click here after you change the error correction description</a:t>
            </a:r>
          </a:p>
          <a:p>
            <a:pPr>
              <a:lnSpc>
                <a:spcPct val="150000"/>
              </a:lnSpc>
            </a:pPr>
            <a:endParaRPr lang="en-US" altLang="zh-CN" sz="1200" dirty="0">
              <a:latin typeface="OPPOSans R" panose="00020600040101010101" pitchFamily="18" charset="-122"/>
              <a:ea typeface="OPPOSans R" panose="00020600040101010101" pitchFamily="18" charset="-122"/>
              <a:cs typeface="Times New Roman" panose="02020603050405020304" pitchFamily="18" charset="0"/>
              <a:sym typeface="OPPOSans-S M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OPPOSans-S M" panose="00020600040101010101" pitchFamily="18" charset="-122"/>
              </a:rPr>
              <a:t>2. Withdraw Error Correction</a:t>
            </a:r>
            <a:r>
              <a:rPr lang="zh-CN" altLang="en-US" sz="1200" b="1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OPPOSans-S M" panose="00020600040101010101" pitchFamily="18" charset="-122"/>
              </a:rPr>
              <a:t>：</a:t>
            </a:r>
            <a:endParaRPr lang="en-US" altLang="zh-CN" sz="1200" b="1" dirty="0">
              <a:latin typeface="OPPOSans R" panose="00020600040101010101" pitchFamily="18" charset="-122"/>
              <a:ea typeface="OPPOSans R" panose="00020600040101010101" pitchFamily="18" charset="-122"/>
              <a:cs typeface="Times New Roman" panose="02020603050405020304" pitchFamily="18" charset="0"/>
              <a:sym typeface="OPPOSans-S M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OPPOSans-S M" panose="00020600040101010101" pitchFamily="18" charset="-122"/>
              </a:rPr>
              <a:t>Click here to withdraw this error correction, only when the error correction is processing can be withdrew.</a:t>
            </a:r>
          </a:p>
          <a:p>
            <a:pPr>
              <a:lnSpc>
                <a:spcPct val="150000"/>
              </a:lnSpc>
            </a:pPr>
            <a:endParaRPr lang="en-US" altLang="zh-CN" sz="1200" dirty="0">
              <a:latin typeface="OPPOSans R" panose="00020600040101010101" pitchFamily="18" charset="-122"/>
              <a:ea typeface="OPPOSans R" panose="00020600040101010101" pitchFamily="18" charset="-122"/>
              <a:cs typeface="Times New Roman" panose="02020603050405020304" pitchFamily="18" charset="0"/>
              <a:sym typeface="OPPOSans-S M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OPPOSans-S M" panose="00020600040101010101" pitchFamily="18" charset="-122"/>
              </a:rPr>
              <a:t>3. View article</a:t>
            </a:r>
            <a:r>
              <a:rPr lang="zh-CN" altLang="en-US" sz="1200" b="1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OPPOSans-S M" panose="00020600040101010101" pitchFamily="18" charset="-122"/>
              </a:rPr>
              <a:t>：</a:t>
            </a:r>
            <a:endParaRPr lang="en-US" altLang="zh-CN" sz="1200" b="1" dirty="0">
              <a:latin typeface="OPPOSans R" panose="00020600040101010101" pitchFamily="18" charset="-122"/>
              <a:ea typeface="OPPOSans R" panose="00020600040101010101" pitchFamily="18" charset="-122"/>
              <a:cs typeface="Times New Roman" panose="02020603050405020304" pitchFamily="18" charset="0"/>
              <a:sym typeface="OPPOSans-S M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OPPOSans-S M" panose="00020600040101010101" pitchFamily="18" charset="-122"/>
              </a:rPr>
              <a:t>Click here to view the article.</a:t>
            </a:r>
          </a:p>
          <a:p>
            <a:pPr>
              <a:lnSpc>
                <a:spcPct val="150000"/>
              </a:lnSpc>
            </a:pPr>
            <a:endParaRPr lang="en-US" altLang="zh-CN" sz="1200" dirty="0">
              <a:latin typeface="OPPOSans R" panose="00020600040101010101" pitchFamily="18" charset="-122"/>
              <a:ea typeface="OPPOSans R" panose="00020600040101010101" pitchFamily="18" charset="-122"/>
              <a:cs typeface="Times New Roman" panose="02020603050405020304" pitchFamily="18" charset="0"/>
              <a:sym typeface="OPPOSans-S M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OPPOSans-S M" panose="00020600040101010101" pitchFamily="18" charset="-122"/>
              </a:rPr>
              <a:t>4. Close</a:t>
            </a:r>
            <a:r>
              <a:rPr lang="zh-CN" altLang="en-US" sz="1200" b="1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OPPOSans-S M" panose="00020600040101010101" pitchFamily="18" charset="-122"/>
              </a:rPr>
              <a:t>：</a:t>
            </a:r>
            <a:endParaRPr lang="en-US" altLang="zh-CN" sz="1200" b="1" dirty="0">
              <a:latin typeface="OPPOSans R" panose="00020600040101010101" pitchFamily="18" charset="-122"/>
              <a:ea typeface="OPPOSans R" panose="00020600040101010101" pitchFamily="18" charset="-122"/>
              <a:cs typeface="Times New Roman" panose="02020603050405020304" pitchFamily="18" charset="0"/>
              <a:sym typeface="OPPOSans-S M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  <a:sym typeface="OPPOSans-S M" panose="00020600040101010101" pitchFamily="18" charset="-122"/>
              </a:rPr>
              <a:t>Click here to close this window.</a:t>
            </a:r>
          </a:p>
          <a:p>
            <a:pPr>
              <a:lnSpc>
                <a:spcPct val="150000"/>
              </a:lnSpc>
            </a:pPr>
            <a:endParaRPr lang="en-US" altLang="zh-CN" sz="1200" dirty="0">
              <a:latin typeface="OPPOSans R" panose="00020600040101010101" pitchFamily="18" charset="-122"/>
              <a:ea typeface="OPPOSans R" panose="00020600040101010101" pitchFamily="18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CFCBE993-7C3A-4EBB-8677-CB9DB92E5B4F}"/>
              </a:ext>
            </a:extLst>
          </p:cNvPr>
          <p:cNvGrpSpPr/>
          <p:nvPr/>
        </p:nvGrpSpPr>
        <p:grpSpPr>
          <a:xfrm>
            <a:off x="5807287" y="217506"/>
            <a:ext cx="6384713" cy="323870"/>
            <a:chOff x="5807287" y="217506"/>
            <a:chExt cx="6384713" cy="323870"/>
          </a:xfrm>
        </p:grpSpPr>
        <p:sp>
          <p:nvSpPr>
            <p:cNvPr id="7" name="ïṥlïḑê">
              <a:extLst>
                <a:ext uri="{FF2B5EF4-FFF2-40B4-BE49-F238E27FC236}">
                  <a16:creationId xmlns:a16="http://schemas.microsoft.com/office/drawing/2014/main" id="{5590F25A-5A27-4158-B575-7C5D9EABB03E}"/>
                </a:ext>
              </a:extLst>
            </p:cNvPr>
            <p:cNvSpPr/>
            <p:nvPr/>
          </p:nvSpPr>
          <p:spPr>
            <a:xfrm>
              <a:off x="5807287" y="217506"/>
              <a:ext cx="1443465" cy="323867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</a:rPr>
                <a:t>Homepage</a:t>
              </a:r>
              <a:endParaRPr lang="en-US" sz="1800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íSľîdé">
              <a:extLst>
                <a:ext uri="{FF2B5EF4-FFF2-40B4-BE49-F238E27FC236}">
                  <a16:creationId xmlns:a16="http://schemas.microsoft.com/office/drawing/2014/main" id="{739A34C2-237B-4C11-9BDD-02BD3A384A9E}"/>
                </a:ext>
              </a:extLst>
            </p:cNvPr>
            <p:cNvSpPr/>
            <p:nvPr/>
          </p:nvSpPr>
          <p:spPr>
            <a:xfrm>
              <a:off x="7141984" y="217509"/>
              <a:ext cx="1879140" cy="323867"/>
            </a:xfrm>
            <a:prstGeom prst="chevron">
              <a:avLst/>
            </a:prstGeom>
            <a:solidFill>
              <a:srgbClr val="CACA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Type</a:t>
              </a:r>
              <a:r>
                <a:rPr lang="en-US" altLang="zh-CN" sz="1800" b="1" spc="3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of Articles</a:t>
              </a:r>
              <a:endParaRPr lang="zh-CN" altLang="en-US" sz="1300" i="1" dirty="0">
                <a:solidFill>
                  <a:schemeClr val="tx1"/>
                </a:solidFill>
                <a:sym typeface="+mn-lt"/>
              </a:endParaRPr>
            </a:p>
          </p:txBody>
        </p:sp>
        <p:sp>
          <p:nvSpPr>
            <p:cNvPr id="9" name="iŝ1iḓé">
              <a:extLst>
                <a:ext uri="{FF2B5EF4-FFF2-40B4-BE49-F238E27FC236}">
                  <a16:creationId xmlns:a16="http://schemas.microsoft.com/office/drawing/2014/main" id="{D2E3FC14-B669-4DA1-83C1-6C1C0F03EDDF}"/>
                </a:ext>
              </a:extLst>
            </p:cNvPr>
            <p:cNvSpPr/>
            <p:nvPr/>
          </p:nvSpPr>
          <p:spPr>
            <a:xfrm>
              <a:off x="8894382" y="217507"/>
              <a:ext cx="1443463" cy="323867"/>
            </a:xfrm>
            <a:prstGeom prst="chevron">
              <a:avLst/>
            </a:prstGeom>
            <a:solidFill>
              <a:srgbClr val="CACA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sz="1300" i="1" dirty="0">
                  <a:solidFill>
                    <a:schemeClr val="tx1"/>
                  </a:solidFill>
                  <a:sym typeface="+mn-lt"/>
                </a:rPr>
                <a:t>Search Bar</a:t>
              </a:r>
            </a:p>
          </p:txBody>
        </p:sp>
        <p:sp>
          <p:nvSpPr>
            <p:cNvPr id="10" name="iŝ1iḓé">
              <a:extLst>
                <a:ext uri="{FF2B5EF4-FFF2-40B4-BE49-F238E27FC236}">
                  <a16:creationId xmlns:a16="http://schemas.microsoft.com/office/drawing/2014/main" id="{CEF9FB10-5ABE-479B-A44E-2D50179443CC}"/>
                </a:ext>
              </a:extLst>
            </p:cNvPr>
            <p:cNvSpPr/>
            <p:nvPr/>
          </p:nvSpPr>
          <p:spPr>
            <a:xfrm>
              <a:off x="10207775" y="217509"/>
              <a:ext cx="1984225" cy="323867"/>
            </a:xfrm>
            <a:prstGeom prst="chevron">
              <a:avLst/>
            </a:prstGeom>
            <a:solidFill>
              <a:srgbClr val="046A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sz="1300" i="1" dirty="0">
                  <a:solidFill>
                    <a:schemeClr val="bg1"/>
                  </a:solidFill>
                  <a:sym typeface="+mn-lt"/>
                </a:rPr>
                <a:t>Content of Article</a:t>
              </a: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DA6DEC86-435A-4CC6-9FD1-F48C64143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43" y="1376314"/>
            <a:ext cx="7676611" cy="462856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166138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sli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$liḑé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2618241" y="3443966"/>
            <a:ext cx="792714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3"/>
                </a:solidFill>
                <a:latin typeface="OPPOSans-S M" panose="00020600040101010101" pitchFamily="18" charset="-122"/>
                <a:ea typeface="OPPOSans-S M" panose="00020600040101010101" pitchFamily="18" charset="-122"/>
                <a:cs typeface="OPPOSans-S M" panose="00020600040101010101" pitchFamily="18" charset="-122"/>
                <a:sym typeface="OPPOSans-S M" panose="00020600040101010101" pitchFamily="18" charset="-122"/>
              </a:rPr>
              <a:t>0</a:t>
            </a:r>
            <a:r>
              <a:rPr lang="en-US" altLang="zh-CN" sz="100" spc="100" dirty="0">
                <a:solidFill>
                  <a:schemeClr val="accent3"/>
                </a:solidFill>
                <a:latin typeface="OPPOSans-S M" panose="00020600040101010101" pitchFamily="18" charset="-122"/>
                <a:ea typeface="OPPOSans-S M" panose="00020600040101010101" pitchFamily="18" charset="-122"/>
                <a:cs typeface="OPPOSans-S M" panose="00020600040101010101" pitchFamily="18" charset="-122"/>
                <a:sym typeface="OPPOSans-S M" panose="00020600040101010101" pitchFamily="18" charset="-122"/>
              </a:rPr>
              <a:t>  </a:t>
            </a:r>
            <a:r>
              <a:rPr lang="en-US" altLang="zh-CN" spc="100" dirty="0">
                <a:solidFill>
                  <a:schemeClr val="accent3"/>
                </a:solidFill>
                <a:latin typeface="OPPOSans-S M" panose="00020600040101010101" pitchFamily="18" charset="-122"/>
                <a:ea typeface="OPPOSans-S M" panose="00020600040101010101" pitchFamily="18" charset="-122"/>
                <a:cs typeface="OPPOSans-S M" panose="00020600040101010101" pitchFamily="18" charset="-122"/>
                <a:sym typeface="OPPOSans-S M" panose="00020600040101010101" pitchFamily="18" charset="-122"/>
              </a:rPr>
              <a:t>3</a:t>
            </a:r>
            <a:endParaRPr lang="zh-CN" altLang="en-US" spc="100" dirty="0">
              <a:solidFill>
                <a:schemeClr val="accent3"/>
              </a:solidFill>
              <a:latin typeface="OPPOSans-S M" panose="00020600040101010101" pitchFamily="18" charset="-122"/>
              <a:ea typeface="OPPOSans-S M" panose="00020600040101010101" pitchFamily="18" charset="-122"/>
              <a:cs typeface="OPPOSans-S M" panose="00020600040101010101" pitchFamily="18" charset="-122"/>
              <a:sym typeface="OPPOSans-S M" panose="00020600040101010101" pitchFamily="18" charset="-122"/>
            </a:endParaRPr>
          </a:p>
        </p:txBody>
      </p:sp>
      <p:grpSp>
        <p:nvGrpSpPr>
          <p:cNvPr id="11" name="îṡľîdé">
            <a:extLst>
              <a:ext uri="{FF2B5EF4-FFF2-40B4-BE49-F238E27FC236}">
                <a16:creationId xmlns:a16="http://schemas.microsoft.com/office/drawing/2014/main" id="{C504155D-1940-4BFB-9B52-2A732AD05B3B}"/>
              </a:ext>
            </a:extLst>
          </p:cNvPr>
          <p:cNvGrpSpPr/>
          <p:nvPr/>
        </p:nvGrpSpPr>
        <p:grpSpPr>
          <a:xfrm flipH="1">
            <a:off x="5949336" y="626722"/>
            <a:ext cx="293328" cy="109300"/>
            <a:chOff x="3093164" y="601980"/>
            <a:chExt cx="392986" cy="123825"/>
          </a:xfrm>
        </p:grpSpPr>
        <p:cxnSp>
          <p:nvCxnSpPr>
            <p:cNvPr id="12" name="íṧḷiḓè">
              <a:extLst>
                <a:ext uri="{FF2B5EF4-FFF2-40B4-BE49-F238E27FC236}">
                  <a16:creationId xmlns:a16="http://schemas.microsoft.com/office/drawing/2014/main" id="{FD2FAE63-A324-420F-BA95-00C597E058FD}"/>
                </a:ext>
              </a:extLst>
            </p:cNvPr>
            <p:cNvCxnSpPr>
              <a:cxnSpLocks/>
            </p:cNvCxnSpPr>
            <p:nvPr/>
          </p:nvCxnSpPr>
          <p:spPr>
            <a:xfrm>
              <a:off x="3093164" y="601980"/>
              <a:ext cx="392986" cy="0"/>
            </a:xfrm>
            <a:prstGeom prst="line">
              <a:avLst/>
            </a:prstGeom>
            <a:ln w="127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íṣlïde">
              <a:extLst>
                <a:ext uri="{FF2B5EF4-FFF2-40B4-BE49-F238E27FC236}">
                  <a16:creationId xmlns:a16="http://schemas.microsoft.com/office/drawing/2014/main" id="{B18FDA03-271B-43E1-AD4B-CAAC67C73266}"/>
                </a:ext>
              </a:extLst>
            </p:cNvPr>
            <p:cNvCxnSpPr>
              <a:cxnSpLocks/>
            </p:cNvCxnSpPr>
            <p:nvPr/>
          </p:nvCxnSpPr>
          <p:spPr>
            <a:xfrm>
              <a:off x="3247763" y="725805"/>
              <a:ext cx="238387" cy="0"/>
            </a:xfrm>
            <a:prstGeom prst="line">
              <a:avLst/>
            </a:prstGeom>
            <a:ln w="127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is1ïḋè">
            <a:extLst>
              <a:ext uri="{FF2B5EF4-FFF2-40B4-BE49-F238E27FC236}">
                <a16:creationId xmlns:a16="http://schemas.microsoft.com/office/drawing/2014/main" id="{E4617B8F-DD1E-4F98-9E74-5F5F90DC8756}"/>
              </a:ext>
            </a:extLst>
          </p:cNvPr>
          <p:cNvGrpSpPr/>
          <p:nvPr/>
        </p:nvGrpSpPr>
        <p:grpSpPr>
          <a:xfrm>
            <a:off x="11430789" y="578643"/>
            <a:ext cx="191729" cy="205458"/>
            <a:chOff x="5982956" y="600638"/>
            <a:chExt cx="252481" cy="270562"/>
          </a:xfrm>
        </p:grpSpPr>
        <p:sp>
          <p:nvSpPr>
            <p:cNvPr id="20" name="i$lïďê">
              <a:extLst>
                <a:ext uri="{FF2B5EF4-FFF2-40B4-BE49-F238E27FC236}">
                  <a16:creationId xmlns:a16="http://schemas.microsoft.com/office/drawing/2014/main" id="{D64D52DA-E80F-4386-B032-55DE11275CD9}"/>
                </a:ext>
              </a:extLst>
            </p:cNvPr>
            <p:cNvSpPr/>
            <p:nvPr/>
          </p:nvSpPr>
          <p:spPr>
            <a:xfrm>
              <a:off x="5982956" y="600638"/>
              <a:ext cx="210763" cy="21076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OPPOSans-S M" panose="00020600040101010101" pitchFamily="18" charset="-122"/>
                <a:ea typeface="OPPOSans-S M" panose="00020600040101010101" pitchFamily="18" charset="-122"/>
                <a:cs typeface="OPPOSans-S M" panose="00020600040101010101" pitchFamily="18" charset="-122"/>
                <a:sym typeface="OPPOSans-S M" panose="00020600040101010101" pitchFamily="18" charset="-122"/>
              </a:endParaRPr>
            </a:p>
          </p:txBody>
        </p:sp>
        <p:cxnSp>
          <p:nvCxnSpPr>
            <p:cNvPr id="21" name="íśļîḍe">
              <a:extLst>
                <a:ext uri="{FF2B5EF4-FFF2-40B4-BE49-F238E27FC236}">
                  <a16:creationId xmlns:a16="http://schemas.microsoft.com/office/drawing/2014/main" id="{4CB68511-CD58-4FBB-9D38-4DB91F8AFC96}"/>
                </a:ext>
              </a:extLst>
            </p:cNvPr>
            <p:cNvCxnSpPr>
              <a:cxnSpLocks/>
            </p:cNvCxnSpPr>
            <p:nvPr/>
          </p:nvCxnSpPr>
          <p:spPr>
            <a:xfrm>
              <a:off x="6154475" y="790237"/>
              <a:ext cx="80962" cy="80963"/>
            </a:xfrm>
            <a:prstGeom prst="line">
              <a:avLst/>
            </a:prstGeom>
            <a:ln w="127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íṧľïḍe">
            <a:extLst>
              <a:ext uri="{FF2B5EF4-FFF2-40B4-BE49-F238E27FC236}">
                <a16:creationId xmlns:a16="http://schemas.microsoft.com/office/drawing/2014/main" id="{AE02928E-890A-4DB6-A7D9-9F2D2037B7B2}"/>
              </a:ext>
            </a:extLst>
          </p:cNvPr>
          <p:cNvSpPr txBox="1">
            <a:spLocks/>
          </p:cNvSpPr>
          <p:nvPr/>
        </p:nvSpPr>
        <p:spPr>
          <a:xfrm>
            <a:off x="3843392" y="3020032"/>
            <a:ext cx="4937655" cy="11557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OPPOSans-S M" panose="00020600040101010101" pitchFamily="18" charset="-122"/>
                <a:ea typeface="OPPOSans-S M" panose="00020600040101010101" pitchFamily="18" charset="-122"/>
                <a:cs typeface="OPPOSans-S M" panose="00020600040101010101" pitchFamily="18" charset="-122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POSans-S M" panose="00020600040101010101" pitchFamily="18" charset="-122"/>
                <a:ea typeface="OPPOSans-S M" panose="00020600040101010101" pitchFamily="18" charset="-122"/>
                <a:cs typeface="OPPOSans-S M" panose="00020600040101010101" pitchFamily="18" charset="-122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POSans-S M" panose="00020600040101010101" pitchFamily="18" charset="-122"/>
                <a:ea typeface="OPPOSans-S M" panose="00020600040101010101" pitchFamily="18" charset="-122"/>
                <a:cs typeface="OPPOSans-S M" panose="00020600040101010101" pitchFamily="18" charset="-122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POSans-S M" panose="00020600040101010101" pitchFamily="18" charset="-122"/>
                <a:ea typeface="OPPOSans-S M" panose="00020600040101010101" pitchFamily="18" charset="-122"/>
                <a:cs typeface="OPPOSans-S M" panose="00020600040101010101" pitchFamily="18" charset="-122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OPPOSans-S M" panose="00020600040101010101" pitchFamily="18" charset="-122"/>
                <a:ea typeface="OPPOSans-S M" panose="00020600040101010101" pitchFamily="18" charset="-122"/>
                <a:cs typeface="OPPOSans-S M" panose="00020600040101010101" pitchFamily="18" charset="-122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ym typeface="OPPOSans-S M" panose="00020600040101010101" pitchFamily="18" charset="-122"/>
              </a:rPr>
              <a:t>Feedback options</a:t>
            </a:r>
            <a:endParaRPr lang="zh-CN" altLang="en-US" dirty="0">
              <a:sym typeface="OPPOSans-S M" panose="00020600040101010101" pitchFamily="18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28295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1E4054-F190-4A3D-A098-FC3E60411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75" y="0"/>
            <a:ext cx="10850563" cy="1028699"/>
          </a:xfrm>
        </p:spPr>
        <p:txBody>
          <a:bodyPr/>
          <a:lstStyle/>
          <a:p>
            <a:r>
              <a:rPr lang="en-US" altLang="zh-CN" dirty="0"/>
              <a:t>1. Feedback on System</a:t>
            </a:r>
            <a:endParaRPr 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4C70F9F-76AB-4453-A016-7BE1F445347C}"/>
              </a:ext>
            </a:extLst>
          </p:cNvPr>
          <p:cNvSpPr txBox="1"/>
          <p:nvPr/>
        </p:nvSpPr>
        <p:spPr>
          <a:xfrm>
            <a:off x="742664" y="1272342"/>
            <a:ext cx="10305550" cy="2963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Click this         button to submit If you have any suggestions or feedbacks of the system or the contents.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Operation</a:t>
            </a:r>
            <a:r>
              <a:rPr lang="zh-CN" altLang="en-US" dirty="0"/>
              <a:t>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1. Business Type: chose the corresponding type based on your feedback</a:t>
            </a:r>
          </a:p>
          <a:p>
            <a:pPr>
              <a:lnSpc>
                <a:spcPct val="150000"/>
              </a:lnSpc>
            </a:pPr>
            <a:r>
              <a:rPr lang="en-US" altLang="zh-CN" b="1" dirty="0"/>
              <a:t>2. Description</a:t>
            </a:r>
            <a:r>
              <a:rPr lang="zh-CN" altLang="en-US" dirty="0"/>
              <a:t>：</a:t>
            </a:r>
            <a:r>
              <a:rPr lang="en-US" altLang="zh-CN" dirty="0"/>
              <a:t>give more details of the feedback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3.</a:t>
            </a:r>
            <a:r>
              <a:rPr lang="zh-CN" altLang="en-US" dirty="0"/>
              <a:t> </a:t>
            </a:r>
            <a:r>
              <a:rPr lang="en-US" altLang="zh-CN" dirty="0"/>
              <a:t>Click ‘Confirm’ and finish.</a:t>
            </a:r>
            <a:endParaRPr lang="zh-CN" altLang="en-US" dirty="0"/>
          </a:p>
          <a:p>
            <a:pPr indent="-342900">
              <a:lnSpc>
                <a:spcPct val="150000"/>
              </a:lnSpc>
              <a:buAutoNum type="arabicPeriod"/>
            </a:pP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A4AA6B9-2A46-4F41-BFC0-1356AA651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752" y="1379442"/>
            <a:ext cx="365315" cy="33791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5040C35-D158-412D-8576-A05C3C9FD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964" y="3791277"/>
            <a:ext cx="5267565" cy="28652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E42A060-7284-4EFE-AA60-0031794BD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979" y="3791277"/>
            <a:ext cx="4512296" cy="28654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4B433F4E-0451-43C9-805F-ACC43013D490}"/>
              </a:ext>
            </a:extLst>
          </p:cNvPr>
          <p:cNvCxnSpPr>
            <a:cxnSpLocks/>
          </p:cNvCxnSpPr>
          <p:nvPr/>
        </p:nvCxnSpPr>
        <p:spPr>
          <a:xfrm>
            <a:off x="4411741" y="4396551"/>
            <a:ext cx="456413" cy="43709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E137C8CE-68DA-4CA3-9267-89EFC03A2A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5439" y="3791277"/>
            <a:ext cx="5494871" cy="28652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098680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2C29DB-758E-4BEC-819E-E99131226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/>
          <a:lstStyle/>
          <a:p>
            <a:r>
              <a:rPr lang="en-US" altLang="zh-CN" dirty="0">
                <a:latin typeface="OPPOSans-S M" panose="00020600040101010101" pitchFamily="18" charset="-122"/>
                <a:ea typeface="OPPOSans-S M" panose="00020600040101010101" pitchFamily="18" charset="-122"/>
                <a:cs typeface="OPPOSans-S M" panose="00020600040101010101" pitchFamily="18" charset="-122"/>
                <a:sym typeface="OPPOSans-S M" panose="00020600040101010101" pitchFamily="18" charset="-122"/>
              </a:rPr>
              <a:t>2. Feedback to Contact Person </a:t>
            </a:r>
            <a:r>
              <a:rPr lang="en-US" altLang="zh-CN" dirty="0">
                <a:solidFill>
                  <a:srgbClr val="24A91F"/>
                </a:solidFill>
                <a:latin typeface="OPPOSans-S M" panose="00020600040101010101" pitchFamily="18" charset="-122"/>
                <a:ea typeface="OPPOSans-S M" panose="00020600040101010101" pitchFamily="18" charset="-122"/>
                <a:cs typeface="OPPOSans-S M" panose="00020600040101010101" pitchFamily="18" charset="-122"/>
                <a:sym typeface="OPPOSans-S M" panose="00020600040101010101" pitchFamily="18" charset="-122"/>
              </a:rPr>
              <a:t>(Recommend) </a:t>
            </a:r>
            <a:endParaRPr lang="zh-CN" altLang="en-US" dirty="0">
              <a:solidFill>
                <a:srgbClr val="24A91F"/>
              </a:solidFill>
              <a:latin typeface="OPPOSans-S M" panose="00020600040101010101" pitchFamily="18" charset="-122"/>
              <a:ea typeface="OPPOSans-S M" panose="00020600040101010101" pitchFamily="18" charset="-122"/>
              <a:cs typeface="OPPOSans-S M" panose="00020600040101010101" pitchFamily="18" charset="-122"/>
              <a:sym typeface="OPPOSans-S M" panose="00020600040101010101" pitchFamily="18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32A8A72-AAD0-4C88-84A5-175C7781C04B}"/>
              </a:ext>
            </a:extLst>
          </p:cNvPr>
          <p:cNvSpPr txBox="1"/>
          <p:nvPr/>
        </p:nvSpPr>
        <p:spPr>
          <a:xfrm>
            <a:off x="8656320" y="390144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98C242F-388E-4273-A3BB-A76A9D8334B3}"/>
              </a:ext>
            </a:extLst>
          </p:cNvPr>
          <p:cNvSpPr txBox="1"/>
          <p:nvPr/>
        </p:nvSpPr>
        <p:spPr>
          <a:xfrm>
            <a:off x="776921" y="1280160"/>
            <a:ext cx="10636567" cy="3752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/>
              <a:t>If </a:t>
            </a:r>
            <a:r>
              <a:rPr lang="en-US" altLang="zh-CN" sz="1600" b="1" dirty="0"/>
              <a:t>system problems </a:t>
            </a:r>
            <a:r>
              <a:rPr lang="en-US" altLang="zh-CN" sz="1600" dirty="0"/>
              <a:t>are found or you have </a:t>
            </a:r>
            <a:r>
              <a:rPr lang="en-US" altLang="zh-CN" sz="1600" b="1" dirty="0"/>
              <a:t>system requirements </a:t>
            </a:r>
            <a:r>
              <a:rPr lang="en-US" altLang="zh-CN" sz="1600" dirty="0"/>
              <a:t>for us</a:t>
            </a:r>
            <a:r>
              <a:rPr lang="zh-CN" altLang="en-US" sz="1600" dirty="0">
                <a:sym typeface="Wingdings" panose="05000000000000000000" pitchFamily="2" charset="2"/>
              </a:rPr>
              <a:t>：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/>
              <a:t>Feedback it to your </a:t>
            </a:r>
            <a:r>
              <a:rPr lang="en-US" altLang="zh-CN" sz="1600" b="1" dirty="0"/>
              <a:t>local contact person </a:t>
            </a:r>
            <a:r>
              <a:rPr lang="en-US" altLang="zh-CN" sz="1600" dirty="0"/>
              <a:t>of knowledge base through the template as attached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/>
              <a:t>If the feedback is not EN/CN, it needs to be translated (for contact person);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/>
              <a:t>Feedback it to the HQ contact person each Wednesday (for contact person).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en-US" altLang="zh-CN" sz="1600" dirty="0"/>
              <a:t>Notice: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FF0000"/>
                </a:solidFill>
              </a:rPr>
              <a:t>Serious Problems</a:t>
            </a:r>
            <a:r>
              <a:rPr lang="en-US" altLang="zh-CN" sz="1600" dirty="0"/>
              <a:t>: Feedback it to the HQ contact person by WeChat if you encounter problems like cannot login, cannot search or fail to check the KB.</a:t>
            </a:r>
          </a:p>
          <a:p>
            <a:pPr>
              <a:lnSpc>
                <a:spcPct val="150000"/>
              </a:lnSpc>
            </a:pPr>
            <a:endParaRPr lang="zh-CN" altLang="en-US" sz="1600" dirty="0"/>
          </a:p>
          <a:p>
            <a:pPr>
              <a:lnSpc>
                <a:spcPct val="150000"/>
              </a:lnSpc>
            </a:pPr>
            <a:endParaRPr lang="zh-CN" altLang="en-US" sz="1600" dirty="0"/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432EC1C5-EE02-4BF6-8ED7-1D34D733BA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036991"/>
              </p:ext>
            </p:extLst>
          </p:nvPr>
        </p:nvGraphicFramePr>
        <p:xfrm>
          <a:off x="9042400" y="5125271"/>
          <a:ext cx="1432560" cy="1233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" name="Worksheet" showAsIcon="1" r:id="rId3" imgW="914400" imgH="787320" progId="Excel.Sheet.12">
                  <p:embed/>
                </p:oleObj>
              </mc:Choice>
              <mc:Fallback>
                <p:oleObj name="Worksheet" showAsIcon="1" r:id="rId3" imgW="914400" imgH="787320" progId="Excel.Sheet.12">
                  <p:embed/>
                  <p:pic>
                    <p:nvPicPr>
                      <p:cNvPr id="7" name="对象 6">
                        <a:extLst>
                          <a:ext uri="{FF2B5EF4-FFF2-40B4-BE49-F238E27FC236}">
                            <a16:creationId xmlns:a16="http://schemas.microsoft.com/office/drawing/2014/main" id="{432EC1C5-EE02-4BF6-8ED7-1D34D733BA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42400" y="5125271"/>
                        <a:ext cx="1432560" cy="1233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8746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sli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íṧľïḍe">
            <a:extLst>
              <a:ext uri="{FF2B5EF4-FFF2-40B4-BE49-F238E27FC236}">
                <a16:creationId xmlns:a16="http://schemas.microsoft.com/office/drawing/2014/main" id="{2A58DF97-FCD3-4A81-B675-FDA5A285FA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9349" y="3003629"/>
            <a:ext cx="5954652" cy="1155700"/>
          </a:xfrm>
        </p:spPr>
        <p:txBody>
          <a:bodyPr/>
          <a:lstStyle/>
          <a:p>
            <a:r>
              <a:rPr lang="en-US" altLang="zh-CN" dirty="0">
                <a:sym typeface="OPPOSans-S M" panose="00020600040101010101" pitchFamily="18" charset="-122"/>
              </a:rPr>
              <a:t>Questions &amp; Answer</a:t>
            </a:r>
          </a:p>
        </p:txBody>
      </p:sp>
      <p:sp>
        <p:nvSpPr>
          <p:cNvPr id="9" name="i$liḑé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2618241" y="3443966"/>
            <a:ext cx="792714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3"/>
                </a:solidFill>
                <a:latin typeface="OPPOSans-S M" panose="00020600040101010101" pitchFamily="18" charset="-122"/>
                <a:ea typeface="OPPOSans-S M" panose="00020600040101010101" pitchFamily="18" charset="-122"/>
                <a:cs typeface="OPPOSans-S M" panose="00020600040101010101" pitchFamily="18" charset="-122"/>
                <a:sym typeface="OPPOSans-S M" panose="00020600040101010101" pitchFamily="18" charset="-122"/>
              </a:rPr>
              <a:t>0</a:t>
            </a:r>
            <a:r>
              <a:rPr lang="en-US" altLang="zh-CN" sz="100" spc="100" dirty="0">
                <a:solidFill>
                  <a:schemeClr val="accent3"/>
                </a:solidFill>
                <a:latin typeface="OPPOSans-S M" panose="00020600040101010101" pitchFamily="18" charset="-122"/>
                <a:ea typeface="OPPOSans-S M" panose="00020600040101010101" pitchFamily="18" charset="-122"/>
                <a:cs typeface="OPPOSans-S M" panose="00020600040101010101" pitchFamily="18" charset="-122"/>
                <a:sym typeface="OPPOSans-S M" panose="00020600040101010101" pitchFamily="18" charset="-122"/>
              </a:rPr>
              <a:t>  </a:t>
            </a:r>
            <a:r>
              <a:rPr lang="en-US" altLang="zh-CN" spc="100" dirty="0">
                <a:solidFill>
                  <a:schemeClr val="accent3"/>
                </a:solidFill>
                <a:latin typeface="OPPOSans-S M" panose="00020600040101010101" pitchFamily="18" charset="-122"/>
                <a:ea typeface="OPPOSans-S M" panose="00020600040101010101" pitchFamily="18" charset="-122"/>
                <a:cs typeface="OPPOSans-S M" panose="00020600040101010101" pitchFamily="18" charset="-122"/>
                <a:sym typeface="OPPOSans-S M" panose="00020600040101010101" pitchFamily="18" charset="-122"/>
              </a:rPr>
              <a:t>4</a:t>
            </a:r>
            <a:endParaRPr lang="zh-CN" altLang="en-US" spc="100" dirty="0">
              <a:solidFill>
                <a:schemeClr val="accent3"/>
              </a:solidFill>
              <a:latin typeface="OPPOSans-S M" panose="00020600040101010101" pitchFamily="18" charset="-122"/>
              <a:ea typeface="OPPOSans-S M" panose="00020600040101010101" pitchFamily="18" charset="-122"/>
              <a:cs typeface="OPPOSans-S M" panose="00020600040101010101" pitchFamily="18" charset="-122"/>
              <a:sym typeface="OPPOSans-S M" panose="00020600040101010101" pitchFamily="18" charset="-122"/>
            </a:endParaRPr>
          </a:p>
        </p:txBody>
      </p:sp>
      <p:grpSp>
        <p:nvGrpSpPr>
          <p:cNvPr id="11" name="îṡľîdé">
            <a:extLst>
              <a:ext uri="{FF2B5EF4-FFF2-40B4-BE49-F238E27FC236}">
                <a16:creationId xmlns:a16="http://schemas.microsoft.com/office/drawing/2014/main" id="{C504155D-1940-4BFB-9B52-2A732AD05B3B}"/>
              </a:ext>
            </a:extLst>
          </p:cNvPr>
          <p:cNvGrpSpPr/>
          <p:nvPr/>
        </p:nvGrpSpPr>
        <p:grpSpPr>
          <a:xfrm flipH="1">
            <a:off x="5949336" y="626722"/>
            <a:ext cx="293328" cy="109300"/>
            <a:chOff x="3093164" y="601980"/>
            <a:chExt cx="392986" cy="123825"/>
          </a:xfrm>
        </p:grpSpPr>
        <p:cxnSp>
          <p:nvCxnSpPr>
            <p:cNvPr id="12" name="íṧḷiḓè">
              <a:extLst>
                <a:ext uri="{FF2B5EF4-FFF2-40B4-BE49-F238E27FC236}">
                  <a16:creationId xmlns:a16="http://schemas.microsoft.com/office/drawing/2014/main" id="{FD2FAE63-A324-420F-BA95-00C597E058FD}"/>
                </a:ext>
              </a:extLst>
            </p:cNvPr>
            <p:cNvCxnSpPr>
              <a:cxnSpLocks/>
            </p:cNvCxnSpPr>
            <p:nvPr/>
          </p:nvCxnSpPr>
          <p:spPr>
            <a:xfrm>
              <a:off x="3093164" y="601980"/>
              <a:ext cx="392986" cy="0"/>
            </a:xfrm>
            <a:prstGeom prst="line">
              <a:avLst/>
            </a:prstGeom>
            <a:ln w="127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íṣlïde">
              <a:extLst>
                <a:ext uri="{FF2B5EF4-FFF2-40B4-BE49-F238E27FC236}">
                  <a16:creationId xmlns:a16="http://schemas.microsoft.com/office/drawing/2014/main" id="{B18FDA03-271B-43E1-AD4B-CAAC67C73266}"/>
                </a:ext>
              </a:extLst>
            </p:cNvPr>
            <p:cNvCxnSpPr>
              <a:cxnSpLocks/>
            </p:cNvCxnSpPr>
            <p:nvPr/>
          </p:nvCxnSpPr>
          <p:spPr>
            <a:xfrm>
              <a:off x="3247763" y="725805"/>
              <a:ext cx="238387" cy="0"/>
            </a:xfrm>
            <a:prstGeom prst="line">
              <a:avLst/>
            </a:prstGeom>
            <a:ln w="127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is1ïḋè">
            <a:extLst>
              <a:ext uri="{FF2B5EF4-FFF2-40B4-BE49-F238E27FC236}">
                <a16:creationId xmlns:a16="http://schemas.microsoft.com/office/drawing/2014/main" id="{E4617B8F-DD1E-4F98-9E74-5F5F90DC8756}"/>
              </a:ext>
            </a:extLst>
          </p:cNvPr>
          <p:cNvGrpSpPr/>
          <p:nvPr/>
        </p:nvGrpSpPr>
        <p:grpSpPr>
          <a:xfrm>
            <a:off x="11430789" y="578643"/>
            <a:ext cx="191729" cy="205458"/>
            <a:chOff x="5982956" y="600638"/>
            <a:chExt cx="252481" cy="270562"/>
          </a:xfrm>
        </p:grpSpPr>
        <p:sp>
          <p:nvSpPr>
            <p:cNvPr id="20" name="i$lïďê">
              <a:extLst>
                <a:ext uri="{FF2B5EF4-FFF2-40B4-BE49-F238E27FC236}">
                  <a16:creationId xmlns:a16="http://schemas.microsoft.com/office/drawing/2014/main" id="{D64D52DA-E80F-4386-B032-55DE11275CD9}"/>
                </a:ext>
              </a:extLst>
            </p:cNvPr>
            <p:cNvSpPr/>
            <p:nvPr/>
          </p:nvSpPr>
          <p:spPr>
            <a:xfrm>
              <a:off x="5982956" y="600638"/>
              <a:ext cx="210763" cy="21076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OPPOSans-S M" panose="00020600040101010101" pitchFamily="18" charset="-122"/>
                <a:ea typeface="OPPOSans-S M" panose="00020600040101010101" pitchFamily="18" charset="-122"/>
                <a:cs typeface="OPPOSans-S M" panose="00020600040101010101" pitchFamily="18" charset="-122"/>
                <a:sym typeface="OPPOSans-S M" panose="00020600040101010101" pitchFamily="18" charset="-122"/>
              </a:endParaRPr>
            </a:p>
          </p:txBody>
        </p:sp>
        <p:cxnSp>
          <p:nvCxnSpPr>
            <p:cNvPr id="21" name="íśļîḍe">
              <a:extLst>
                <a:ext uri="{FF2B5EF4-FFF2-40B4-BE49-F238E27FC236}">
                  <a16:creationId xmlns:a16="http://schemas.microsoft.com/office/drawing/2014/main" id="{4CB68511-CD58-4FBB-9D38-4DB91F8AFC96}"/>
                </a:ext>
              </a:extLst>
            </p:cNvPr>
            <p:cNvCxnSpPr>
              <a:cxnSpLocks/>
            </p:cNvCxnSpPr>
            <p:nvPr/>
          </p:nvCxnSpPr>
          <p:spPr>
            <a:xfrm>
              <a:off x="6154475" y="790237"/>
              <a:ext cx="80962" cy="80963"/>
            </a:xfrm>
            <a:prstGeom prst="line">
              <a:avLst/>
            </a:prstGeom>
            <a:ln w="127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108279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7F74482-BC56-416B-86A9-F3C8BF9520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5785B4-AC44-4EF9-B46E-8FD9FC4D5F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fld id="{CD1DCDC1-6151-4FB1-92F0-6F13E7392E21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D785022-4BF6-46CB-8E13-CB24F648FD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1024" y="5944192"/>
            <a:ext cx="5393647" cy="296271"/>
          </a:xfrm>
        </p:spPr>
        <p:txBody>
          <a:bodyPr/>
          <a:lstStyle/>
          <a:p>
            <a:r>
              <a:rPr lang="en-US" altLang="zh-CN" dirty="0"/>
              <a:t>Global Service Center-Knowledge Management Group.</a:t>
            </a:r>
          </a:p>
        </p:txBody>
      </p:sp>
    </p:spTree>
    <p:extLst>
      <p:ext uri="{BB962C8B-B14F-4D97-AF65-F5344CB8AC3E}">
        <p14:creationId xmlns:p14="http://schemas.microsoft.com/office/powerpoint/2010/main" val="2389051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sli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íṧľïḍe">
            <a:extLst>
              <a:ext uri="{FF2B5EF4-FFF2-40B4-BE49-F238E27FC236}">
                <a16:creationId xmlns:a16="http://schemas.microsoft.com/office/drawing/2014/main" id="{2A58DF97-FCD3-4A81-B675-FDA5A285FA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43356" y="3107055"/>
            <a:ext cx="4937655" cy="1155700"/>
          </a:xfrm>
        </p:spPr>
        <p:txBody>
          <a:bodyPr/>
          <a:lstStyle/>
          <a:p>
            <a:r>
              <a:rPr lang="en-US" altLang="zh-CN" dirty="0">
                <a:sym typeface="OPPOSans-S M" panose="00020600040101010101" pitchFamily="18" charset="-122"/>
              </a:rPr>
              <a:t>How to login </a:t>
            </a:r>
            <a:endParaRPr lang="zh-CN" altLang="en-US" dirty="0">
              <a:latin typeface="OPPOSans-S M" panose="00020600040101010101" pitchFamily="18" charset="-122"/>
              <a:ea typeface="OPPOSans-S M" panose="00020600040101010101" pitchFamily="18" charset="-122"/>
              <a:cs typeface="OPPOSans-S M" panose="00020600040101010101" pitchFamily="18" charset="-122"/>
              <a:sym typeface="OPPOSans-S M" panose="00020600040101010101" pitchFamily="18" charset="-122"/>
            </a:endParaRPr>
          </a:p>
        </p:txBody>
      </p:sp>
      <p:sp>
        <p:nvSpPr>
          <p:cNvPr id="9" name="i$liḑé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2618241" y="3443966"/>
            <a:ext cx="792714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3"/>
                </a:solidFill>
                <a:latin typeface="OPPOSans-S M" panose="00020600040101010101" pitchFamily="18" charset="-122"/>
                <a:ea typeface="OPPOSans-S M" panose="00020600040101010101" pitchFamily="18" charset="-122"/>
                <a:cs typeface="OPPOSans-S M" panose="00020600040101010101" pitchFamily="18" charset="-122"/>
                <a:sym typeface="OPPOSans-S M" panose="00020600040101010101" pitchFamily="18" charset="-122"/>
              </a:rPr>
              <a:t>0</a:t>
            </a:r>
            <a:r>
              <a:rPr lang="en-US" altLang="zh-CN" sz="100" spc="100" dirty="0">
                <a:solidFill>
                  <a:schemeClr val="accent3"/>
                </a:solidFill>
                <a:latin typeface="OPPOSans-S M" panose="00020600040101010101" pitchFamily="18" charset="-122"/>
                <a:ea typeface="OPPOSans-S M" panose="00020600040101010101" pitchFamily="18" charset="-122"/>
                <a:cs typeface="OPPOSans-S M" panose="00020600040101010101" pitchFamily="18" charset="-122"/>
                <a:sym typeface="OPPOSans-S M" panose="00020600040101010101" pitchFamily="18" charset="-122"/>
              </a:rPr>
              <a:t>  </a:t>
            </a:r>
            <a:r>
              <a:rPr lang="en-US" altLang="zh-CN" spc="100" dirty="0">
                <a:solidFill>
                  <a:schemeClr val="accent3"/>
                </a:solidFill>
                <a:latin typeface="OPPOSans-S M" panose="00020600040101010101" pitchFamily="18" charset="-122"/>
                <a:ea typeface="OPPOSans-S M" panose="00020600040101010101" pitchFamily="18" charset="-122"/>
                <a:cs typeface="OPPOSans-S M" panose="00020600040101010101" pitchFamily="18" charset="-122"/>
                <a:sym typeface="OPPOSans-S M" panose="00020600040101010101" pitchFamily="18" charset="-122"/>
              </a:rPr>
              <a:t>1</a:t>
            </a:r>
            <a:endParaRPr lang="zh-CN" altLang="en-US" spc="100" dirty="0">
              <a:solidFill>
                <a:schemeClr val="accent3"/>
              </a:solidFill>
              <a:latin typeface="OPPOSans-S M" panose="00020600040101010101" pitchFamily="18" charset="-122"/>
              <a:ea typeface="OPPOSans-S M" panose="00020600040101010101" pitchFamily="18" charset="-122"/>
              <a:cs typeface="OPPOSans-S M" panose="00020600040101010101" pitchFamily="18" charset="-122"/>
              <a:sym typeface="OPPOSans-S M" panose="00020600040101010101" pitchFamily="18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4766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r="64162" b="75014"/>
          <a:stretch/>
        </p:blipFill>
        <p:spPr>
          <a:xfrm>
            <a:off x="6126322" y="1360548"/>
            <a:ext cx="3811881" cy="12196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64382" y="1067165"/>
            <a:ext cx="5043253" cy="282129"/>
          </a:xfrm>
          <a:prstGeom prst="rect">
            <a:avLst/>
          </a:prstGeom>
          <a:solidFill>
            <a:srgbClr val="D5F5D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412750" hangingPunct="0"/>
            <a:r>
              <a:rPr lang="en-US" altLang="zh-CN" sz="1500" dirty="0">
                <a:solidFill>
                  <a:srgbClr val="000000"/>
                </a:solidFill>
                <a:latin typeface="OPPOSans M" panose="00020600040101010101" pitchFamily="18" charset="-122"/>
                <a:ea typeface="OPPOSans M" panose="00020600040101010101" pitchFamily="18" charset="-122"/>
                <a:sym typeface="Helvetica Neue"/>
              </a:rPr>
              <a:t>Copy and paste the system link to any </a:t>
            </a:r>
            <a:r>
              <a:rPr lang="en-US" altLang="zh-CN" sz="1300" dirty="0">
                <a:solidFill>
                  <a:srgbClr val="000000"/>
                </a:solidFill>
                <a:latin typeface="OPPOSans M" panose="00020600040101010101" pitchFamily="18" charset="-122"/>
                <a:ea typeface="OPPOSans M" panose="00020600040101010101" pitchFamily="18" charset="-122"/>
                <a:sym typeface="Helvetica Neue"/>
              </a:rPr>
              <a:t>browser</a:t>
            </a:r>
            <a:r>
              <a:rPr lang="en-US" altLang="zh-CN" sz="1500" dirty="0">
                <a:solidFill>
                  <a:srgbClr val="000000"/>
                </a:solidFill>
                <a:latin typeface="OPPOSans M" panose="00020600040101010101" pitchFamily="18" charset="-122"/>
                <a:ea typeface="OPPOSans M" panose="00020600040101010101" pitchFamily="18" charset="-122"/>
                <a:sym typeface="Helvetica Neue"/>
              </a:rPr>
              <a:t> </a:t>
            </a:r>
            <a:endParaRPr lang="zh-CN" altLang="en-US" sz="1500" dirty="0">
              <a:solidFill>
                <a:srgbClr val="000000"/>
              </a:solidFill>
              <a:latin typeface="OPPOSans M" panose="00020600040101010101" pitchFamily="18" charset="-122"/>
              <a:ea typeface="OPPOSans M" panose="00020600040101010101" pitchFamily="18" charset="-122"/>
              <a:sym typeface="Helvetica Neue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14238" y="1055197"/>
            <a:ext cx="402004" cy="346234"/>
          </a:xfrm>
          <a:prstGeom prst="ellipse">
            <a:avLst/>
          </a:prstGeom>
          <a:solidFill>
            <a:srgbClr val="2DC84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r>
              <a:rPr lang="en-US" altLang="zh-CN" sz="1600" dirty="0">
                <a:solidFill>
                  <a:srgbClr val="FFFFFF"/>
                </a:solidFill>
                <a:sym typeface="Helvetica Neue Medium"/>
              </a:rPr>
              <a:t>2</a:t>
            </a:r>
            <a:endParaRPr lang="zh-CN" altLang="en-US" sz="1600" dirty="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9105" y="2666478"/>
            <a:ext cx="5539007" cy="820738"/>
          </a:xfrm>
          <a:prstGeom prst="rect">
            <a:avLst/>
          </a:prstGeom>
          <a:solidFill>
            <a:srgbClr val="D5F5D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412750" hangingPunct="0"/>
            <a:r>
              <a:rPr lang="en-US" altLang="zh-CN" sz="1250" dirty="0">
                <a:latin typeface="OPPOSans M" panose="00020600040101010101" pitchFamily="18" charset="-122"/>
                <a:ea typeface="OPPOSans M" panose="00020600040101010101" pitchFamily="18" charset="-122"/>
              </a:rPr>
              <a:t>1. Input account and initial password received in the email.</a:t>
            </a:r>
          </a:p>
          <a:p>
            <a:pPr defTabSz="412750" hangingPunct="0"/>
            <a:r>
              <a:rPr lang="en-US" altLang="zh-CN" sz="1250" dirty="0">
                <a:latin typeface="OPPOSans M" panose="00020600040101010101" pitchFamily="18" charset="-122"/>
                <a:ea typeface="OPPOSans M" panose="00020600040101010101" pitchFamily="18" charset="-122"/>
              </a:rPr>
              <a:t>2. Input and confirm a new password.</a:t>
            </a:r>
            <a:br>
              <a:rPr lang="en-US" altLang="zh-CN" sz="1250" dirty="0">
                <a:latin typeface="OPPOSans M" panose="00020600040101010101" pitchFamily="18" charset="-122"/>
                <a:ea typeface="OPPOSans M" panose="00020600040101010101" pitchFamily="18" charset="-122"/>
              </a:rPr>
            </a:br>
            <a:r>
              <a:rPr lang="en-US" altLang="zh-CN" sz="1250" dirty="0">
                <a:latin typeface="OPPOSans M" panose="00020600040101010101" pitchFamily="18" charset="-122"/>
                <a:ea typeface="OPPOSans M" panose="00020600040101010101" pitchFamily="18" charset="-122"/>
              </a:rPr>
              <a:t>3. Drag the slider until it fits the missing puzzle for security verification.</a:t>
            </a:r>
            <a:endParaRPr lang="zh-CN" altLang="en-US" sz="1250" dirty="0">
              <a:solidFill>
                <a:srgbClr val="000000"/>
              </a:solidFill>
              <a:latin typeface="OPPOSans M" panose="00020600040101010101" pitchFamily="18" charset="-122"/>
              <a:ea typeface="OPPOSans M" panose="00020600040101010101" pitchFamily="18" charset="-122"/>
              <a:sym typeface="Helvetica Neue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29431" y="2403454"/>
            <a:ext cx="402004" cy="346234"/>
          </a:xfrm>
          <a:prstGeom prst="ellipse">
            <a:avLst/>
          </a:prstGeom>
          <a:solidFill>
            <a:srgbClr val="2DC84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r>
              <a:rPr lang="en-US" altLang="zh-CN" sz="1600" dirty="0">
                <a:solidFill>
                  <a:srgbClr val="FFFFFF"/>
                </a:solidFill>
                <a:sym typeface="Helvetica Neue Medium"/>
              </a:rPr>
              <a:t>3</a:t>
            </a:r>
            <a:endParaRPr lang="zh-CN" altLang="en-US" sz="1600" dirty="0">
              <a:solidFill>
                <a:srgbClr val="FFFFFF"/>
              </a:solidFill>
              <a:sym typeface="Helvetica Neue Medium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4949B826-00D3-4297-BC4A-66DF491F8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823" y="3487375"/>
            <a:ext cx="2682463" cy="3268794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25D4DC82-288C-475A-ABE1-DCD6E3A0C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9261" y="3487375"/>
            <a:ext cx="2621095" cy="32687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71313CD6-0AEA-4057-B4A3-70D83EBFC5D7}"/>
              </a:ext>
            </a:extLst>
          </p:cNvPr>
          <p:cNvGrpSpPr/>
          <p:nvPr/>
        </p:nvGrpSpPr>
        <p:grpSpPr>
          <a:xfrm>
            <a:off x="489753" y="1056443"/>
            <a:ext cx="5271167" cy="2372557"/>
            <a:chOff x="134254" y="4243149"/>
            <a:chExt cx="5495334" cy="2519849"/>
          </a:xfrm>
        </p:grpSpPr>
        <p:sp>
          <p:nvSpPr>
            <p:cNvPr id="7" name="TextBox 6"/>
            <p:cNvSpPr txBox="1"/>
            <p:nvPr/>
          </p:nvSpPr>
          <p:spPr>
            <a:xfrm>
              <a:off x="472977" y="4253019"/>
              <a:ext cx="5156611" cy="479430"/>
            </a:xfrm>
            <a:prstGeom prst="rect">
              <a:avLst/>
            </a:prstGeom>
            <a:solidFill>
              <a:srgbClr val="D5F5DC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defTabSz="412750" hangingPunct="0"/>
              <a:r>
                <a:rPr lang="en-US" altLang="zh-CN" sz="1300" dirty="0">
                  <a:solidFill>
                    <a:srgbClr val="000000"/>
                  </a:solidFill>
                  <a:latin typeface="OPPOSans M" panose="00020600040101010101" pitchFamily="18" charset="-122"/>
                  <a:ea typeface="OPPOSans M" panose="00020600040101010101" pitchFamily="18" charset="-122"/>
                  <a:sym typeface="Helvetica Neue"/>
                </a:rPr>
                <a:t>Apply for GKM account registration first. Then you will receive the below email.</a:t>
              </a:r>
              <a:endParaRPr lang="zh-CN" altLang="en-US" sz="1300" dirty="0">
                <a:solidFill>
                  <a:srgbClr val="000000"/>
                </a:solidFill>
                <a:latin typeface="OPPOSans M" panose="00020600040101010101" pitchFamily="18" charset="-122"/>
                <a:ea typeface="OPPOSans M" panose="00020600040101010101" pitchFamily="18" charset="-122"/>
                <a:sym typeface="Helvetica Neue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134254" y="4243149"/>
              <a:ext cx="338723" cy="346234"/>
            </a:xfrm>
            <a:prstGeom prst="star5">
              <a:avLst/>
            </a:prstGeom>
            <a:solidFill>
              <a:srgbClr val="2DC84D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algn="ctr" defTabSz="412750" hangingPunct="0"/>
              <a:endParaRPr lang="zh-CN" altLang="en-US" sz="1600">
                <a:solidFill>
                  <a:srgbClr val="FFFFFF"/>
                </a:solidFill>
                <a:sym typeface="Helvetica Neue Medium"/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5"/>
            <a:srcRect b="40330"/>
            <a:stretch/>
          </p:blipFill>
          <p:spPr>
            <a:xfrm>
              <a:off x="138425" y="4725441"/>
              <a:ext cx="5491163" cy="2037557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1162343" y="3361556"/>
            <a:ext cx="4547670" cy="451406"/>
          </a:xfrm>
          <a:prstGeom prst="rect">
            <a:avLst/>
          </a:prstGeom>
          <a:solidFill>
            <a:srgbClr val="D5F5D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l"/>
            <a:r>
              <a:rPr lang="en-US" altLang="zh-CN" sz="1300" dirty="0">
                <a:latin typeface="OPPOSans M" panose="00020600040101010101" pitchFamily="18" charset="-122"/>
                <a:ea typeface="OPPOSans M" panose="00020600040101010101" pitchFamily="18" charset="-122"/>
              </a:rPr>
              <a:t>First, search for Google Authenticator on Google Play Store, then install it on your phone.</a:t>
            </a:r>
            <a:endParaRPr kumimoji="1" lang="en-US" altLang="zh-CN" sz="1300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13" y="3985751"/>
            <a:ext cx="1445226" cy="26234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3225" y="3991747"/>
            <a:ext cx="1425243" cy="276442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88739" y="3392710"/>
            <a:ext cx="402004" cy="346234"/>
          </a:xfrm>
          <a:prstGeom prst="ellipse">
            <a:avLst/>
          </a:prstGeom>
          <a:solidFill>
            <a:srgbClr val="2DC84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r>
              <a:rPr lang="en-US" altLang="zh-CN" sz="1600" dirty="0">
                <a:solidFill>
                  <a:srgbClr val="FFFFFF"/>
                </a:solidFill>
                <a:sym typeface="Helvetica Neue Medium"/>
              </a:rPr>
              <a:t>1</a:t>
            </a:r>
            <a:endParaRPr lang="zh-CN" altLang="en-US" sz="1600" dirty="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22" name="标题 1">
            <a:extLst>
              <a:ext uri="{FF2B5EF4-FFF2-40B4-BE49-F238E27FC236}">
                <a16:creationId xmlns:a16="http://schemas.microsoft.com/office/drawing/2014/main" id="{F8754F71-63F1-41B6-B55A-CCA389F96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0"/>
            <a:ext cx="10850563" cy="1028700"/>
          </a:xfrm>
        </p:spPr>
        <p:txBody>
          <a:bodyPr/>
          <a:lstStyle/>
          <a:p>
            <a:r>
              <a:rPr lang="en-US" altLang="zh-CN" dirty="0"/>
              <a:t>Login GKM without WCSM account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4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-Point Star 16"/>
          <p:cNvSpPr/>
          <p:nvPr/>
        </p:nvSpPr>
        <p:spPr>
          <a:xfrm>
            <a:off x="138425" y="739990"/>
            <a:ext cx="300147" cy="639128"/>
          </a:xfrm>
          <a:prstGeom prst="star5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endParaRPr lang="zh-CN" altLang="en-US" sz="160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2376" y="1334789"/>
            <a:ext cx="4937327" cy="1451679"/>
          </a:xfrm>
          <a:prstGeom prst="rect">
            <a:avLst/>
          </a:prstGeom>
          <a:solidFill>
            <a:srgbClr val="D5F5D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257175" indent="-257175">
              <a:buAutoNum type="arabicPeriod"/>
            </a:pPr>
            <a:r>
              <a:rPr lang="en-US" altLang="zh-CN" sz="1300" dirty="0">
                <a:solidFill>
                  <a:srgbClr val="000000"/>
                </a:solidFill>
                <a:latin typeface="OPPOSans M" panose="00020600040101010101" pitchFamily="18" charset="-122"/>
                <a:ea typeface="OPPOSans M" panose="00020600040101010101" pitchFamily="18" charset="-122"/>
                <a:sym typeface="Helvetica Neue"/>
              </a:rPr>
              <a:t>Sca</a:t>
            </a:r>
            <a:r>
              <a:rPr lang="en-US" altLang="zh-CN" sz="1300" dirty="0">
                <a:latin typeface="OPPOSans M" panose="00020600040101010101" pitchFamily="18" charset="-122"/>
                <a:ea typeface="OPPOSans M" panose="00020600040101010101" pitchFamily="18" charset="-122"/>
              </a:rPr>
              <a:t>n the QR code using the Google Authenticator &amp; it will ask you to add the account-tap Add Account.</a:t>
            </a:r>
          </a:p>
          <a:p>
            <a:pPr marL="257175" indent="-257175">
              <a:buAutoNum type="arabicPeriod"/>
            </a:pPr>
            <a:r>
              <a:rPr lang="en-US" altLang="zh-CN" sz="1300" dirty="0">
                <a:latin typeface="OPPOSans M" panose="00020600040101010101" pitchFamily="18" charset="-122"/>
                <a:ea typeface="OPPOSans M" panose="00020600040101010101" pitchFamily="18" charset="-122"/>
              </a:rPr>
              <a:t>Input the Google Authentication number. Make it fast as it changes every 30 seconds.</a:t>
            </a:r>
          </a:p>
          <a:p>
            <a:pPr marL="257175" indent="-257175">
              <a:buAutoNum type="arabicPeriod"/>
            </a:pPr>
            <a:r>
              <a:rPr lang="en-US" altLang="zh-CN" sz="1300" dirty="0">
                <a:latin typeface="OPPOSans M" panose="00020600040101010101" pitchFamily="18" charset="-122"/>
                <a:ea typeface="OPPOSans M" panose="00020600040101010101" pitchFamily="18" charset="-122"/>
              </a:rPr>
              <a:t>Click Next Step.</a:t>
            </a:r>
          </a:p>
          <a:p>
            <a:pPr marL="257175" indent="-257175">
              <a:buAutoNum type="arabicPeriod"/>
            </a:pPr>
            <a:r>
              <a:rPr lang="en-US" altLang="zh-CN" sz="1300" dirty="0">
                <a:latin typeface="OPPOSans M" panose="00020600040101010101" pitchFamily="18" charset="-122"/>
                <a:ea typeface="OPPOSans M" panose="00020600040101010101" pitchFamily="18" charset="-122"/>
              </a:rPr>
              <a:t>You have successfully bound your account to the GKM System.</a:t>
            </a:r>
          </a:p>
        </p:txBody>
      </p:sp>
      <p:sp>
        <p:nvSpPr>
          <p:cNvPr id="21" name="Oval 20"/>
          <p:cNvSpPr/>
          <p:nvPr/>
        </p:nvSpPr>
        <p:spPr>
          <a:xfrm>
            <a:off x="393406" y="1102581"/>
            <a:ext cx="419100" cy="346234"/>
          </a:xfrm>
          <a:prstGeom prst="ellipse">
            <a:avLst/>
          </a:prstGeom>
          <a:solidFill>
            <a:srgbClr val="2DC84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r>
              <a:rPr lang="en-US" altLang="zh-CN" sz="1600" dirty="0">
                <a:solidFill>
                  <a:srgbClr val="FFFFFF"/>
                </a:solidFill>
                <a:sym typeface="Helvetica Neue Medium"/>
              </a:rPr>
              <a:t>4</a:t>
            </a:r>
            <a:endParaRPr lang="zh-CN" altLang="en-US" sz="1600" dirty="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17456" y="1334789"/>
            <a:ext cx="5455268" cy="882293"/>
          </a:xfrm>
          <a:prstGeom prst="rect">
            <a:avLst/>
          </a:prstGeom>
          <a:solidFill>
            <a:srgbClr val="D5F5D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l"/>
            <a:r>
              <a:rPr lang="en-US" altLang="zh-CN" sz="1300" dirty="0">
                <a:latin typeface="OPPOSans M" panose="00020600040101010101" pitchFamily="18" charset="-122"/>
                <a:ea typeface="OPPOSans M" panose="00020600040101010101" pitchFamily="18" charset="-122"/>
              </a:rPr>
              <a:t>1. Once  you bound your account, you need to input the Google Authenticator Code again.</a:t>
            </a:r>
          </a:p>
          <a:p>
            <a:pPr algn="l"/>
            <a:r>
              <a:rPr lang="en-US" altLang="zh-CN" sz="1300" dirty="0">
                <a:latin typeface="OPPOSans M" panose="00020600040101010101" pitchFamily="18" charset="-122"/>
                <a:ea typeface="OPPOSans M" panose="00020600040101010101" pitchFamily="18" charset="-122"/>
              </a:rPr>
              <a:t>2. </a:t>
            </a:r>
            <a:r>
              <a:rPr lang="en-US" altLang="zh-CN" sz="1400" dirty="0">
                <a:latin typeface="OPPOSans M" panose="00020600040101010101" pitchFamily="18" charset="-122"/>
                <a:ea typeface="OPPOSans M" panose="00020600040101010101" pitchFamily="18" charset="-122"/>
              </a:rPr>
              <a:t>Drag the slider for security verification.</a:t>
            </a:r>
          </a:p>
          <a:p>
            <a:pPr algn="l"/>
            <a:r>
              <a:rPr lang="en-US" altLang="zh-CN" sz="1400" dirty="0">
                <a:latin typeface="OPPOSans M" panose="00020600040101010101" pitchFamily="18" charset="-122"/>
                <a:ea typeface="OPPOSans M" panose="00020600040101010101" pitchFamily="18" charset="-122"/>
              </a:rPr>
              <a:t>3. Login successfully.</a:t>
            </a:r>
          </a:p>
        </p:txBody>
      </p:sp>
      <p:sp>
        <p:nvSpPr>
          <p:cNvPr id="35" name="Oval 34"/>
          <p:cNvSpPr/>
          <p:nvPr/>
        </p:nvSpPr>
        <p:spPr>
          <a:xfrm>
            <a:off x="5943507" y="1063519"/>
            <a:ext cx="419100" cy="346234"/>
          </a:xfrm>
          <a:prstGeom prst="ellipse">
            <a:avLst/>
          </a:prstGeom>
          <a:solidFill>
            <a:srgbClr val="2DC84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r>
              <a:rPr lang="en-US" altLang="zh-CN" sz="1600" dirty="0">
                <a:solidFill>
                  <a:srgbClr val="FFFFFF"/>
                </a:solidFill>
                <a:sym typeface="Helvetica Neue Medium"/>
              </a:rPr>
              <a:t>5</a:t>
            </a:r>
            <a:endParaRPr lang="zh-CN" altLang="en-US" sz="1600" dirty="0">
              <a:solidFill>
                <a:srgbClr val="FFFFFF"/>
              </a:solidFill>
              <a:sym typeface="Helvetica Neue Medium"/>
            </a:endParaRPr>
          </a:p>
        </p:txBody>
      </p:sp>
      <p:pic>
        <p:nvPicPr>
          <p:cNvPr id="15" name="图片 1">
            <a:extLst>
              <a:ext uri="{FF2B5EF4-FFF2-40B4-BE49-F238E27FC236}">
                <a16:creationId xmlns:a16="http://schemas.microsoft.com/office/drawing/2014/main" id="{C323F821-E825-44CD-851B-C47136F5DD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"/>
          <a:stretch/>
        </p:blipFill>
        <p:spPr bwMode="auto">
          <a:xfrm>
            <a:off x="722376" y="2817792"/>
            <a:ext cx="4937327" cy="3527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ACE8909-8624-41B1-B229-179E7235EDCF}"/>
              </a:ext>
            </a:extLst>
          </p:cNvPr>
          <p:cNvSpPr/>
          <p:nvPr/>
        </p:nvSpPr>
        <p:spPr>
          <a:xfrm>
            <a:off x="1490472" y="3281684"/>
            <a:ext cx="822960" cy="6685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AAEFA12-9456-4320-8507-A6C5CB084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673" y="2817792"/>
            <a:ext cx="5684051" cy="3410430"/>
          </a:xfrm>
          <a:prstGeom prst="rect">
            <a:avLst/>
          </a:prstGeom>
        </p:spPr>
      </p:pic>
      <p:sp>
        <p:nvSpPr>
          <p:cNvPr id="6" name="标题 5">
            <a:extLst>
              <a:ext uri="{FF2B5EF4-FFF2-40B4-BE49-F238E27FC236}">
                <a16:creationId xmlns:a16="http://schemas.microsoft.com/office/drawing/2014/main" id="{95430432-8843-4887-8F85-3A2A73056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Login GKM without WCSM account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570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1E4054-F190-4A3D-A098-FC3E60411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355" y="20934"/>
            <a:ext cx="10850563" cy="1028699"/>
          </a:xfrm>
        </p:spPr>
        <p:txBody>
          <a:bodyPr/>
          <a:lstStyle/>
          <a:p>
            <a:r>
              <a:rPr lang="en-US" altLang="zh-CN" dirty="0">
                <a:latin typeface="OPPOSans B" panose="00020600040101010101" pitchFamily="18" charset="-122"/>
                <a:ea typeface="OPPOSans B" panose="00020600040101010101" pitchFamily="18" charset="-122"/>
              </a:rPr>
              <a:t>Login GKM with WCSM account</a:t>
            </a:r>
            <a:endParaRPr lang="en-US" dirty="0">
              <a:latin typeface="OPPOSans B" panose="00020600040101010101" pitchFamily="18" charset="-122"/>
              <a:ea typeface="OPPOSans B" panose="00020600040101010101" pitchFamily="18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7101B08-AFFE-48BD-A5CE-7D21A251F41C}"/>
              </a:ext>
            </a:extLst>
          </p:cNvPr>
          <p:cNvSpPr txBox="1"/>
          <p:nvPr/>
        </p:nvSpPr>
        <p:spPr>
          <a:xfrm>
            <a:off x="681873" y="1151248"/>
            <a:ext cx="11431570" cy="112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/>
              <a:t>Login method: </a:t>
            </a:r>
            <a:r>
              <a:rPr lang="en-US" altLang="zh-CN" sz="1600" dirty="0"/>
              <a:t>Login WCSM, jump through the button ‘GKM’ in </a:t>
            </a:r>
            <a:r>
              <a:rPr lang="en-US" altLang="zh-CN" sz="1600" u="sng" dirty="0"/>
              <a:t>WCSM system.</a:t>
            </a:r>
            <a:r>
              <a:rPr lang="zh-CN" altLang="en-US" sz="1600" u="sng" dirty="0"/>
              <a:t> </a:t>
            </a:r>
            <a:r>
              <a:rPr lang="en-US" altLang="zh-CN" sz="1400" dirty="0"/>
              <a:t>WCSM</a:t>
            </a:r>
            <a:r>
              <a:rPr lang="zh-CN" altLang="en-US" sz="1400" dirty="0"/>
              <a:t>：</a:t>
            </a:r>
            <a:r>
              <a:rPr lang="en-US" altLang="zh-CN" sz="1400" dirty="0">
                <a:hlinkClick r:id="rId2"/>
              </a:rPr>
              <a:t>https://service-sg.myoppo.com/login</a:t>
            </a:r>
            <a:r>
              <a:rPr lang="en-US" altLang="zh-CN" sz="1400" dirty="0"/>
              <a:t> 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r>
              <a:rPr lang="en-US" altLang="zh-CN" sz="1600" dirty="0"/>
              <a:t>*Notice: </a:t>
            </a:r>
            <a:r>
              <a:rPr lang="en-US" altLang="zh-CN" sz="1400" dirty="0"/>
              <a:t>WCSM account is not equaled to GKM account, do not use the WCSM account to login on the login page of GKM. 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97251F1A-84C8-4C35-B7B2-15FA11CD425D}"/>
              </a:ext>
            </a:extLst>
          </p:cNvPr>
          <p:cNvCxnSpPr>
            <a:cxnSpLocks/>
          </p:cNvCxnSpPr>
          <p:nvPr/>
        </p:nvCxnSpPr>
        <p:spPr>
          <a:xfrm>
            <a:off x="3238911" y="4601374"/>
            <a:ext cx="1318161" cy="19345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D9D760D2-85F5-4FB8-9B29-C6DE8B38EF34}"/>
              </a:ext>
            </a:extLst>
          </p:cNvPr>
          <p:cNvSpPr/>
          <p:nvPr/>
        </p:nvSpPr>
        <p:spPr>
          <a:xfrm>
            <a:off x="1633436" y="4518854"/>
            <a:ext cx="1238973" cy="1056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7E54D2C-386A-43DD-82E1-081DAC0142A3}"/>
              </a:ext>
            </a:extLst>
          </p:cNvPr>
          <p:cNvSpPr/>
          <p:nvPr/>
        </p:nvSpPr>
        <p:spPr>
          <a:xfrm>
            <a:off x="1644069" y="4051002"/>
            <a:ext cx="1238973" cy="3660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01C6358-4E98-4DE2-8FDA-1BA27DBD1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753" y="2319205"/>
            <a:ext cx="8914495" cy="43992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2457F17-DDBE-4936-8EFF-F01D38DB0658}"/>
              </a:ext>
            </a:extLst>
          </p:cNvPr>
          <p:cNvSpPr/>
          <p:nvPr/>
        </p:nvSpPr>
        <p:spPr>
          <a:xfrm>
            <a:off x="1633436" y="6061435"/>
            <a:ext cx="8915158" cy="601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FF0000"/>
                </a:solidFill>
              </a:rPr>
              <a:t>Please contact WCSM HR Admin, if you don’t have WCSM account.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7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sli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íṧľïḍe">
            <a:extLst>
              <a:ext uri="{FF2B5EF4-FFF2-40B4-BE49-F238E27FC236}">
                <a16:creationId xmlns:a16="http://schemas.microsoft.com/office/drawing/2014/main" id="{2A58DF97-FCD3-4A81-B675-FDA5A285FA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3392" y="3020032"/>
            <a:ext cx="4937655" cy="1155700"/>
          </a:xfrm>
        </p:spPr>
        <p:txBody>
          <a:bodyPr/>
          <a:lstStyle/>
          <a:p>
            <a:r>
              <a:rPr lang="en-US" altLang="zh-CN" dirty="0">
                <a:sym typeface="OPPOSans-S M" panose="00020600040101010101" pitchFamily="18" charset="-122"/>
              </a:rPr>
              <a:t>System Operation</a:t>
            </a:r>
            <a:endParaRPr lang="zh-CN" altLang="en-US" dirty="0">
              <a:latin typeface="OPPOSans-S M" panose="00020600040101010101" pitchFamily="18" charset="-122"/>
              <a:ea typeface="OPPOSans-S M" panose="00020600040101010101" pitchFamily="18" charset="-122"/>
              <a:cs typeface="OPPOSans-S M" panose="00020600040101010101" pitchFamily="18" charset="-122"/>
              <a:sym typeface="OPPOSans-S M" panose="00020600040101010101" pitchFamily="18" charset="-122"/>
            </a:endParaRPr>
          </a:p>
        </p:txBody>
      </p:sp>
      <p:sp>
        <p:nvSpPr>
          <p:cNvPr id="9" name="i$liḑé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2618241" y="3443966"/>
            <a:ext cx="792714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3"/>
                </a:solidFill>
                <a:latin typeface="OPPOSans-S M" panose="00020600040101010101" pitchFamily="18" charset="-122"/>
                <a:ea typeface="OPPOSans-S M" panose="00020600040101010101" pitchFamily="18" charset="-122"/>
                <a:cs typeface="OPPOSans-S M" panose="00020600040101010101" pitchFamily="18" charset="-122"/>
                <a:sym typeface="OPPOSans-S M" panose="00020600040101010101" pitchFamily="18" charset="-122"/>
              </a:rPr>
              <a:t>0</a:t>
            </a:r>
            <a:r>
              <a:rPr lang="en-US" altLang="zh-CN" sz="100" spc="100" dirty="0">
                <a:solidFill>
                  <a:schemeClr val="accent3"/>
                </a:solidFill>
                <a:latin typeface="OPPOSans-S M" panose="00020600040101010101" pitchFamily="18" charset="-122"/>
                <a:ea typeface="OPPOSans-S M" panose="00020600040101010101" pitchFamily="18" charset="-122"/>
                <a:cs typeface="OPPOSans-S M" panose="00020600040101010101" pitchFamily="18" charset="-122"/>
                <a:sym typeface="OPPOSans-S M" panose="00020600040101010101" pitchFamily="18" charset="-122"/>
              </a:rPr>
              <a:t>  </a:t>
            </a:r>
            <a:r>
              <a:rPr lang="en-US" altLang="zh-CN" spc="100" dirty="0">
                <a:solidFill>
                  <a:schemeClr val="accent3"/>
                </a:solidFill>
                <a:latin typeface="OPPOSans-S M" panose="00020600040101010101" pitchFamily="18" charset="-122"/>
                <a:ea typeface="OPPOSans-S M" panose="00020600040101010101" pitchFamily="18" charset="-122"/>
                <a:cs typeface="OPPOSans-S M" panose="00020600040101010101" pitchFamily="18" charset="-122"/>
                <a:sym typeface="OPPOSans-S M" panose="00020600040101010101" pitchFamily="18" charset="-122"/>
              </a:rPr>
              <a:t>2</a:t>
            </a:r>
            <a:endParaRPr lang="zh-CN" altLang="en-US" spc="100" dirty="0">
              <a:solidFill>
                <a:schemeClr val="accent3"/>
              </a:solidFill>
              <a:latin typeface="OPPOSans-S M" panose="00020600040101010101" pitchFamily="18" charset="-122"/>
              <a:ea typeface="OPPOSans-S M" panose="00020600040101010101" pitchFamily="18" charset="-122"/>
              <a:cs typeface="OPPOSans-S M" panose="00020600040101010101" pitchFamily="18" charset="-122"/>
              <a:sym typeface="OPPOSans-S M" panose="00020600040101010101" pitchFamily="18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3281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F7BD20-BF10-4EBA-ADA5-5E95069E4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System Introduction</a:t>
            </a:r>
            <a:endParaRPr lang="zh-CN" altLang="en-US" sz="3200" dirty="0"/>
          </a:p>
        </p:txBody>
      </p:sp>
      <p:sp>
        <p:nvSpPr>
          <p:cNvPr id="9" name="流程图: 接点 8">
            <a:extLst>
              <a:ext uri="{FF2B5EF4-FFF2-40B4-BE49-F238E27FC236}">
                <a16:creationId xmlns:a16="http://schemas.microsoft.com/office/drawing/2014/main" id="{2F6EF271-90B3-47F1-9329-BEF557BFC900}"/>
              </a:ext>
            </a:extLst>
          </p:cNvPr>
          <p:cNvSpPr/>
          <p:nvPr/>
        </p:nvSpPr>
        <p:spPr>
          <a:xfrm>
            <a:off x="-773163" y="5036822"/>
            <a:ext cx="2631440" cy="2458720"/>
          </a:xfrm>
          <a:prstGeom prst="flowChartConnector">
            <a:avLst/>
          </a:prstGeom>
          <a:solidFill>
            <a:srgbClr val="003541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接点 9">
            <a:extLst>
              <a:ext uri="{FF2B5EF4-FFF2-40B4-BE49-F238E27FC236}">
                <a16:creationId xmlns:a16="http://schemas.microsoft.com/office/drawing/2014/main" id="{3B8B1B9F-1140-4F33-915E-237663DAEE3E}"/>
              </a:ext>
            </a:extLst>
          </p:cNvPr>
          <p:cNvSpPr/>
          <p:nvPr/>
        </p:nvSpPr>
        <p:spPr>
          <a:xfrm>
            <a:off x="177005" y="5158741"/>
            <a:ext cx="2631440" cy="2458720"/>
          </a:xfrm>
          <a:prstGeom prst="flowChartConnector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矩形: 对角圆角 16">
            <a:extLst>
              <a:ext uri="{FF2B5EF4-FFF2-40B4-BE49-F238E27FC236}">
                <a16:creationId xmlns:a16="http://schemas.microsoft.com/office/drawing/2014/main" id="{CFE02ABA-781C-4E41-892B-A693449B8AFD}"/>
              </a:ext>
            </a:extLst>
          </p:cNvPr>
          <p:cNvSpPr/>
          <p:nvPr/>
        </p:nvSpPr>
        <p:spPr>
          <a:xfrm>
            <a:off x="2808445" y="1546859"/>
            <a:ext cx="3464560" cy="79248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3541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i="1" dirty="0">
                <a:solidFill>
                  <a:srgbClr val="003541"/>
                </a:solidFill>
              </a:rPr>
              <a:t>     Homepage</a:t>
            </a:r>
            <a:endParaRPr lang="zh-CN" altLang="en-US" sz="3200" i="1" dirty="0">
              <a:solidFill>
                <a:srgbClr val="003541"/>
              </a:solidFill>
            </a:endParaRPr>
          </a:p>
        </p:txBody>
      </p:sp>
      <p:sp>
        <p:nvSpPr>
          <p:cNvPr id="20" name="矩形: 对角圆角 19">
            <a:extLst>
              <a:ext uri="{FF2B5EF4-FFF2-40B4-BE49-F238E27FC236}">
                <a16:creationId xmlns:a16="http://schemas.microsoft.com/office/drawing/2014/main" id="{6210FC52-9C73-4EDD-B2DE-E4B76DEC003E}"/>
              </a:ext>
            </a:extLst>
          </p:cNvPr>
          <p:cNvSpPr/>
          <p:nvPr/>
        </p:nvSpPr>
        <p:spPr>
          <a:xfrm>
            <a:off x="3504405" y="2555359"/>
            <a:ext cx="4278156" cy="79248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i="1" dirty="0">
                <a:solidFill>
                  <a:srgbClr val="003541"/>
                </a:solidFill>
              </a:rPr>
              <a:t>    Type of Articles</a:t>
            </a:r>
            <a:endParaRPr lang="zh-CN" altLang="en-US" sz="3200" i="1" dirty="0">
              <a:solidFill>
                <a:srgbClr val="003541"/>
              </a:solidFill>
            </a:endParaRPr>
          </a:p>
        </p:txBody>
      </p:sp>
      <p:sp>
        <p:nvSpPr>
          <p:cNvPr id="21" name="矩形: 对角圆角 20">
            <a:extLst>
              <a:ext uri="{FF2B5EF4-FFF2-40B4-BE49-F238E27FC236}">
                <a16:creationId xmlns:a16="http://schemas.microsoft.com/office/drawing/2014/main" id="{11D1DDD4-531C-4DD0-B471-1765F8A662BA}"/>
              </a:ext>
            </a:extLst>
          </p:cNvPr>
          <p:cNvSpPr/>
          <p:nvPr/>
        </p:nvSpPr>
        <p:spPr>
          <a:xfrm>
            <a:off x="4540725" y="3563859"/>
            <a:ext cx="4278155" cy="79248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3541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i="1" dirty="0">
                <a:solidFill>
                  <a:srgbClr val="003541"/>
                </a:solidFill>
              </a:rPr>
              <a:t>Search Bar</a:t>
            </a:r>
            <a:endParaRPr lang="zh-CN" altLang="en-US" sz="3200" i="1" dirty="0">
              <a:solidFill>
                <a:srgbClr val="003541"/>
              </a:solidFill>
            </a:endParaRPr>
          </a:p>
        </p:txBody>
      </p:sp>
      <p:sp>
        <p:nvSpPr>
          <p:cNvPr id="22" name="矩形: 对角圆角 21">
            <a:extLst>
              <a:ext uri="{FF2B5EF4-FFF2-40B4-BE49-F238E27FC236}">
                <a16:creationId xmlns:a16="http://schemas.microsoft.com/office/drawing/2014/main" id="{02E77E8F-4360-445E-BBA3-D02171CA0B29}"/>
              </a:ext>
            </a:extLst>
          </p:cNvPr>
          <p:cNvSpPr/>
          <p:nvPr/>
        </p:nvSpPr>
        <p:spPr>
          <a:xfrm>
            <a:off x="6273005" y="4572359"/>
            <a:ext cx="3663475" cy="79248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i="1" dirty="0">
                <a:solidFill>
                  <a:srgbClr val="003541"/>
                </a:solidFill>
              </a:rPr>
              <a:t>     Content of  Article</a:t>
            </a:r>
            <a:endParaRPr lang="zh-CN" altLang="en-US" sz="2400" i="1" dirty="0">
              <a:solidFill>
                <a:srgbClr val="003541"/>
              </a:solidFill>
            </a:endParaRPr>
          </a:p>
        </p:txBody>
      </p:sp>
      <p:sp>
        <p:nvSpPr>
          <p:cNvPr id="24" name="i$ḻiḑé">
            <a:extLst>
              <a:ext uri="{FF2B5EF4-FFF2-40B4-BE49-F238E27FC236}">
                <a16:creationId xmlns:a16="http://schemas.microsoft.com/office/drawing/2014/main" id="{C790C0BF-859D-45FE-9DE8-0443C0DACB78}"/>
              </a:ext>
            </a:extLst>
          </p:cNvPr>
          <p:cNvSpPr txBox="1"/>
          <p:nvPr/>
        </p:nvSpPr>
        <p:spPr>
          <a:xfrm>
            <a:off x="2808445" y="1619429"/>
            <a:ext cx="4347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i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accent6">
                      <a:alpha val="20000"/>
                    </a:schemeClr>
                  </a:outerShdw>
                </a:effectLst>
                <a:latin typeface="OPPOSans-S M" panose="00020600040101010101" pitchFamily="18" charset="-122"/>
                <a:ea typeface="OPPOSans-S M" panose="00020600040101010101" pitchFamily="18" charset="-122"/>
                <a:cs typeface="OPPOSans-S M" panose="00020600040101010101" pitchFamily="18" charset="-122"/>
                <a:sym typeface="OPPOSans-S M" panose="00020600040101010101" pitchFamily="18" charset="-122"/>
              </a:rPr>
              <a:t>1</a:t>
            </a:r>
            <a:endParaRPr lang="zh-CN" altLang="en-US" sz="4400" b="1" i="1" dirty="0">
              <a:solidFill>
                <a:schemeClr val="accent1"/>
              </a:solidFill>
              <a:effectLst>
                <a:outerShdw blurRad="50800" dist="50800" dir="5400000" algn="ctr" rotWithShape="0">
                  <a:schemeClr val="accent6">
                    <a:alpha val="20000"/>
                  </a:schemeClr>
                </a:outerShdw>
              </a:effectLst>
              <a:latin typeface="OPPOSans-S M" panose="00020600040101010101" pitchFamily="18" charset="-122"/>
              <a:ea typeface="OPPOSans-S M" panose="00020600040101010101" pitchFamily="18" charset="-122"/>
              <a:cs typeface="OPPOSans-S M" panose="00020600040101010101" pitchFamily="18" charset="-122"/>
              <a:sym typeface="OPPOSans-S M" panose="00020600040101010101" pitchFamily="18" charset="-122"/>
            </a:endParaRPr>
          </a:p>
        </p:txBody>
      </p:sp>
      <p:sp>
        <p:nvSpPr>
          <p:cNvPr id="25" name="i$ḻiḑé">
            <a:extLst>
              <a:ext uri="{FF2B5EF4-FFF2-40B4-BE49-F238E27FC236}">
                <a16:creationId xmlns:a16="http://schemas.microsoft.com/office/drawing/2014/main" id="{9AE555D8-E704-4891-B361-6B76675B052B}"/>
              </a:ext>
            </a:extLst>
          </p:cNvPr>
          <p:cNvSpPr txBox="1"/>
          <p:nvPr/>
        </p:nvSpPr>
        <p:spPr>
          <a:xfrm>
            <a:off x="3601675" y="2630320"/>
            <a:ext cx="5437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i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accent6">
                      <a:alpha val="20000"/>
                    </a:schemeClr>
                  </a:outerShdw>
                </a:effectLst>
                <a:latin typeface="OPPOSans-S M" panose="00020600040101010101" pitchFamily="18" charset="-122"/>
                <a:ea typeface="OPPOSans-S M" panose="00020600040101010101" pitchFamily="18" charset="-122"/>
                <a:cs typeface="OPPOSans-S M" panose="00020600040101010101" pitchFamily="18" charset="-122"/>
                <a:sym typeface="OPPOSans-S M" panose="00020600040101010101" pitchFamily="18" charset="-122"/>
              </a:rPr>
              <a:t>2</a:t>
            </a:r>
            <a:endParaRPr lang="zh-CN" altLang="en-US" sz="4400" b="1" i="1" dirty="0">
              <a:solidFill>
                <a:schemeClr val="accent1"/>
              </a:solidFill>
              <a:effectLst>
                <a:outerShdw blurRad="50800" dist="50800" dir="5400000" algn="ctr" rotWithShape="0">
                  <a:schemeClr val="accent6">
                    <a:alpha val="20000"/>
                  </a:schemeClr>
                </a:outerShdw>
              </a:effectLst>
              <a:latin typeface="OPPOSans-S M" panose="00020600040101010101" pitchFamily="18" charset="-122"/>
              <a:ea typeface="OPPOSans-S M" panose="00020600040101010101" pitchFamily="18" charset="-122"/>
              <a:cs typeface="OPPOSans-S M" panose="00020600040101010101" pitchFamily="18" charset="-122"/>
              <a:sym typeface="OPPOSans-S M" panose="00020600040101010101" pitchFamily="18" charset="-122"/>
            </a:endParaRPr>
          </a:p>
        </p:txBody>
      </p:sp>
      <p:sp>
        <p:nvSpPr>
          <p:cNvPr id="26" name="i$ḻiḑé">
            <a:extLst>
              <a:ext uri="{FF2B5EF4-FFF2-40B4-BE49-F238E27FC236}">
                <a16:creationId xmlns:a16="http://schemas.microsoft.com/office/drawing/2014/main" id="{4588628D-77C1-4EBC-AB05-4AE81710FD4F}"/>
              </a:ext>
            </a:extLst>
          </p:cNvPr>
          <p:cNvSpPr txBox="1"/>
          <p:nvPr/>
        </p:nvSpPr>
        <p:spPr>
          <a:xfrm>
            <a:off x="4595350" y="3641211"/>
            <a:ext cx="5437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i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accent6">
                      <a:alpha val="20000"/>
                    </a:schemeClr>
                  </a:outerShdw>
                </a:effectLst>
                <a:latin typeface="OPPOSans-S M" panose="00020600040101010101" pitchFamily="18" charset="-122"/>
                <a:ea typeface="OPPOSans-S M" panose="00020600040101010101" pitchFamily="18" charset="-122"/>
                <a:cs typeface="OPPOSans-S M" panose="00020600040101010101" pitchFamily="18" charset="-122"/>
                <a:sym typeface="OPPOSans-S M" panose="00020600040101010101" pitchFamily="18" charset="-122"/>
              </a:rPr>
              <a:t>3</a:t>
            </a:r>
            <a:endParaRPr lang="zh-CN" altLang="en-US" sz="4400" b="1" i="1" dirty="0">
              <a:solidFill>
                <a:schemeClr val="accent1"/>
              </a:solidFill>
              <a:effectLst>
                <a:outerShdw blurRad="50800" dist="50800" dir="5400000" algn="ctr" rotWithShape="0">
                  <a:schemeClr val="accent6">
                    <a:alpha val="20000"/>
                  </a:schemeClr>
                </a:outerShdw>
              </a:effectLst>
              <a:latin typeface="OPPOSans-S M" panose="00020600040101010101" pitchFamily="18" charset="-122"/>
              <a:ea typeface="OPPOSans-S M" panose="00020600040101010101" pitchFamily="18" charset="-122"/>
              <a:cs typeface="OPPOSans-S M" panose="00020600040101010101" pitchFamily="18" charset="-122"/>
              <a:sym typeface="OPPOSans-S M" panose="00020600040101010101" pitchFamily="18" charset="-122"/>
            </a:endParaRPr>
          </a:p>
        </p:txBody>
      </p:sp>
      <p:sp>
        <p:nvSpPr>
          <p:cNvPr id="27" name="i$ḻiḑé">
            <a:extLst>
              <a:ext uri="{FF2B5EF4-FFF2-40B4-BE49-F238E27FC236}">
                <a16:creationId xmlns:a16="http://schemas.microsoft.com/office/drawing/2014/main" id="{3CCC3E8A-847D-40E6-844F-22E577255BA6}"/>
              </a:ext>
            </a:extLst>
          </p:cNvPr>
          <p:cNvSpPr txBox="1"/>
          <p:nvPr/>
        </p:nvSpPr>
        <p:spPr>
          <a:xfrm>
            <a:off x="6290064" y="4652101"/>
            <a:ext cx="5437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i="1" dirty="0">
                <a:solidFill>
                  <a:schemeClr val="accent1"/>
                </a:solidFill>
                <a:effectLst>
                  <a:outerShdw blurRad="50800" dist="50800" dir="5400000" algn="ctr" rotWithShape="0">
                    <a:schemeClr val="accent6">
                      <a:alpha val="20000"/>
                    </a:schemeClr>
                  </a:outerShdw>
                </a:effectLst>
                <a:latin typeface="OPPOSans-S M" panose="00020600040101010101" pitchFamily="18" charset="-122"/>
                <a:ea typeface="OPPOSans-S M" panose="00020600040101010101" pitchFamily="18" charset="-122"/>
                <a:cs typeface="OPPOSans-S M" panose="00020600040101010101" pitchFamily="18" charset="-122"/>
                <a:sym typeface="OPPOSans-S M" panose="00020600040101010101" pitchFamily="18" charset="-122"/>
              </a:rPr>
              <a:t>4</a:t>
            </a:r>
            <a:endParaRPr lang="zh-CN" altLang="en-US" sz="4400" b="1" i="1" dirty="0">
              <a:solidFill>
                <a:schemeClr val="accent1"/>
              </a:solidFill>
              <a:effectLst>
                <a:outerShdw blurRad="50800" dist="50800" dir="5400000" algn="ctr" rotWithShape="0">
                  <a:schemeClr val="accent6">
                    <a:alpha val="20000"/>
                  </a:schemeClr>
                </a:outerShdw>
              </a:effectLst>
              <a:latin typeface="OPPOSans-S M" panose="00020600040101010101" pitchFamily="18" charset="-122"/>
              <a:ea typeface="OPPOSans-S M" panose="00020600040101010101" pitchFamily="18" charset="-122"/>
              <a:cs typeface="OPPOSans-S M" panose="00020600040101010101" pitchFamily="18" charset="-122"/>
              <a:sym typeface="OPPOSans-S M" panose="00020600040101010101" pitchFamily="18" charset="-122"/>
            </a:endParaRPr>
          </a:p>
        </p:txBody>
      </p:sp>
      <p:sp>
        <p:nvSpPr>
          <p:cNvPr id="28" name="i$ḻiḑé">
            <a:extLst>
              <a:ext uri="{FF2B5EF4-FFF2-40B4-BE49-F238E27FC236}">
                <a16:creationId xmlns:a16="http://schemas.microsoft.com/office/drawing/2014/main" id="{A4DC4D1C-21BC-4D83-BCFC-B69854B07B92}"/>
              </a:ext>
            </a:extLst>
          </p:cNvPr>
          <p:cNvSpPr txBox="1"/>
          <p:nvPr/>
        </p:nvSpPr>
        <p:spPr>
          <a:xfrm>
            <a:off x="6619518" y="5303699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400" b="1" i="1" dirty="0">
              <a:solidFill>
                <a:schemeClr val="accent1"/>
              </a:solidFill>
              <a:effectLst>
                <a:outerShdw blurRad="50800" dist="50800" dir="5400000" algn="ctr" rotWithShape="0">
                  <a:schemeClr val="accent6">
                    <a:alpha val="20000"/>
                  </a:schemeClr>
                </a:outerShdw>
              </a:effectLst>
              <a:latin typeface="OPPOSans-S M" panose="00020600040101010101" pitchFamily="18" charset="-122"/>
              <a:ea typeface="OPPOSans-S M" panose="00020600040101010101" pitchFamily="18" charset="-122"/>
              <a:cs typeface="OPPOSans-S M" panose="00020600040101010101" pitchFamily="18" charset="-122"/>
              <a:sym typeface="OPPOSans-S M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96700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无&quot;,&quot;HeaderHeight&quot;:0.0,&quot;FooterHeight&quot;:0.0,&quot;SideMargin&quot;:0.0,&quot;TopMargin&quot;:0.0,&quot;BottomMargin&quot;:0.0,&quot;IntervalMargin&quot;:0.0,&quot;SettingType&quot;:&quot;System&quot;}"/>
  <p:tag name="ISLIDE.THEME" val="#491570"/>
  <p:tag name="ISLIDE.TEMPLATE" val="#56143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https://www.islide.cc;"/>
  <p:tag name="ISLIDE.TEMPLATE" val="https://www.islide.cc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84490;"/>
  <p:tag name="ISLIDE.TEMPLATE" val="https://www.islide.cc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https://www.islide.cc;"/>
  <p:tag name="ISLIDE.TEMPLATE" val="https://www.islide.cc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https://www.islide.cc;"/>
  <p:tag name="ISLIDE.TEMPLATE" val="https://www.islide.cc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https://www.islide.cc;"/>
  <p:tag name="ISLIDE.TEMPLATE" val="https://www.islide.cc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https://www.islide.cc;"/>
  <p:tag name="ISLIDE.TEMPLATE" val="https://www.islide.cc;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541"/>
      </a:accent1>
      <a:accent2>
        <a:srgbClr val="007F2B"/>
      </a:accent2>
      <a:accent3>
        <a:srgbClr val="44F070"/>
      </a:accent3>
      <a:accent4>
        <a:srgbClr val="38D932"/>
      </a:accent4>
      <a:accent5>
        <a:srgbClr val="BCF093"/>
      </a:accent5>
      <a:accent6>
        <a:srgbClr val="C9C9C9"/>
      </a:accent6>
      <a:hlink>
        <a:srgbClr val="0BD6CE"/>
      </a:hlink>
      <a:folHlink>
        <a:srgbClr val="BFBFBF"/>
      </a:folHlink>
    </a:clrScheme>
    <a:fontScheme name="自定义 4">
      <a:majorFont>
        <a:latin typeface="OPPOSans-S M"/>
        <a:ea typeface="微软雅黑"/>
        <a:cs typeface=""/>
      </a:majorFont>
      <a:minorFont>
        <a:latin typeface="OPPOSans-S M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" id="{67B8195C-78B5-4655-B8E8-C8B7BE717FE7}" vid="{3B971AAA-797F-4F55-B7B0-B3003B7CB0C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3089</TotalTime>
  <Words>1904</Words>
  <Application>Microsoft Office PowerPoint</Application>
  <PresentationFormat>宽屏</PresentationFormat>
  <Paragraphs>304</Paragraphs>
  <Slides>35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53" baseType="lpstr">
      <vt:lpstr>Helvetica Neue</vt:lpstr>
      <vt:lpstr>Helvetica Neue Medium</vt:lpstr>
      <vt:lpstr>OPPOSans B</vt:lpstr>
      <vt:lpstr>OPPOSans M</vt:lpstr>
      <vt:lpstr>OPPOSans R</vt:lpstr>
      <vt:lpstr>OPPOSans-S B</vt:lpstr>
      <vt:lpstr>OPPOSans-S M</vt:lpstr>
      <vt:lpstr>OPPOSans-S R</vt:lpstr>
      <vt:lpstr>等线</vt:lpstr>
      <vt:lpstr>宋体</vt:lpstr>
      <vt:lpstr>微软雅黑</vt:lpstr>
      <vt:lpstr>Arial</vt:lpstr>
      <vt:lpstr>Calibri</vt:lpstr>
      <vt:lpstr>Helvetica</vt:lpstr>
      <vt:lpstr>Times New Roman</vt:lpstr>
      <vt:lpstr>Wingdings</vt:lpstr>
      <vt:lpstr>主题5</vt:lpstr>
      <vt:lpstr>Worksheet</vt:lpstr>
      <vt:lpstr>Introduction of  Global Knowledge Base</vt:lpstr>
      <vt:lpstr>Preface</vt:lpstr>
      <vt:lpstr>PowerPoint 演示文稿</vt:lpstr>
      <vt:lpstr>PowerPoint 演示文稿</vt:lpstr>
      <vt:lpstr>Login GKM without WCSM account</vt:lpstr>
      <vt:lpstr>Login GKM without WCSM account</vt:lpstr>
      <vt:lpstr>Login GKM with WCSM account</vt:lpstr>
      <vt:lpstr>PowerPoint 演示文稿</vt:lpstr>
      <vt:lpstr>System Introduction</vt:lpstr>
      <vt:lpstr>1. Homepage</vt:lpstr>
      <vt:lpstr>1.1 Navigation</vt:lpstr>
      <vt:lpstr>1.2 Navigation</vt:lpstr>
      <vt:lpstr>1.3 Banner</vt:lpstr>
      <vt:lpstr>1.4 Personal Center</vt:lpstr>
      <vt:lpstr>1.4.1 Personal Center</vt:lpstr>
      <vt:lpstr>1.4.2 Personal Center</vt:lpstr>
      <vt:lpstr>2. Type of Articles</vt:lpstr>
      <vt:lpstr>2.1 Sign Article</vt:lpstr>
      <vt:lpstr>3.1 Search Bar</vt:lpstr>
      <vt:lpstr>3.2 Search Bar</vt:lpstr>
      <vt:lpstr>3.3 Search Bar</vt:lpstr>
      <vt:lpstr>3.4 Search Result</vt:lpstr>
      <vt:lpstr>3.5 Search Results Sorting Rules</vt:lpstr>
      <vt:lpstr>4. Content of Article</vt:lpstr>
      <vt:lpstr>4.1 Article Navigation</vt:lpstr>
      <vt:lpstr>4.2 Article Attachment</vt:lpstr>
      <vt:lpstr>4.3 How to Submit Error Correction</vt:lpstr>
      <vt:lpstr>4.3 How to Submit Error Correction</vt:lpstr>
      <vt:lpstr>4.3.1 Error Correction Status</vt:lpstr>
      <vt:lpstr>4.3.2 Error Correction Modification</vt:lpstr>
      <vt:lpstr>PowerPoint 演示文稿</vt:lpstr>
      <vt:lpstr>1. Feedback on System</vt:lpstr>
      <vt:lpstr>2. Feedback to Contact Person (Recommend) </vt:lpstr>
      <vt:lpstr>PowerPoint 演示文稿</vt:lpstr>
      <vt:lpstr>THANK YOU!</vt:lpstr>
    </vt:vector>
  </TitlesOfParts>
  <Manager>iSlide</Manager>
  <Company>iSlide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iSlide® PowerPoint standard template</dc:title>
  <dc:creator>iSlide</dc:creator>
  <cp:lastModifiedBy>刘付玉(Shirley)</cp:lastModifiedBy>
  <cp:revision>353</cp:revision>
  <cp:lastPrinted>2021-03-11T16:00:00Z</cp:lastPrinted>
  <dcterms:created xsi:type="dcterms:W3CDTF">2021-03-11T16:00:00Z</dcterms:created>
  <dcterms:modified xsi:type="dcterms:W3CDTF">2021-04-28T06:44:44Z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iSlide.TEMPLATE">
    <vt:lpwstr>cff6b66a-749e-430b-ad15-410a15dc277a</vt:lpwstr>
  </property>
</Properties>
</file>