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2"/>
  </p:sldMasterIdLst>
  <p:notesMasterIdLst>
    <p:notesMasterId r:id="rId37"/>
  </p:notesMasterIdLst>
  <p:sldIdLst>
    <p:sldId id="301" r:id="rId3"/>
    <p:sldId id="308" r:id="rId4"/>
    <p:sldId id="311" r:id="rId5"/>
    <p:sldId id="334" r:id="rId6"/>
    <p:sldId id="618" r:id="rId7"/>
    <p:sldId id="619" r:id="rId8"/>
    <p:sldId id="620" r:id="rId9"/>
    <p:sldId id="621" r:id="rId10"/>
    <p:sldId id="464" r:id="rId11"/>
    <p:sldId id="451" r:id="rId12"/>
    <p:sldId id="407" r:id="rId13"/>
    <p:sldId id="622" r:id="rId14"/>
    <p:sldId id="453" r:id="rId15"/>
    <p:sldId id="454" r:id="rId16"/>
    <p:sldId id="455" r:id="rId17"/>
    <p:sldId id="478" r:id="rId18"/>
    <p:sldId id="473" r:id="rId19"/>
    <p:sldId id="476" r:id="rId20"/>
    <p:sldId id="623" r:id="rId21"/>
    <p:sldId id="458" r:id="rId22"/>
    <p:sldId id="460" r:id="rId23"/>
    <p:sldId id="461" r:id="rId24"/>
    <p:sldId id="474" r:id="rId25"/>
    <p:sldId id="345" r:id="rId26"/>
    <p:sldId id="624" r:id="rId27"/>
    <p:sldId id="421" r:id="rId28"/>
    <p:sldId id="465" r:id="rId29"/>
    <p:sldId id="479" r:id="rId30"/>
    <p:sldId id="480" r:id="rId31"/>
    <p:sldId id="468" r:id="rId32"/>
    <p:sldId id="469" r:id="rId33"/>
    <p:sldId id="470" r:id="rId34"/>
    <p:sldId id="475" r:id="rId35"/>
    <p:sldId id="298"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p15:clr>
            <a:srgbClr val="A4A3A4"/>
          </p15:clr>
        </p15:guide>
        <p15:guide id="2" pos="381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6A38"/>
    <a:srgbClr val="F2F2F2"/>
    <a:srgbClr val="F7F7F7"/>
    <a:srgbClr val="CACAC8"/>
    <a:srgbClr val="DBDBDB"/>
    <a:srgbClr val="F4F4F4"/>
    <a:srgbClr val="2DC84D"/>
    <a:srgbClr val="F5F5F5"/>
    <a:srgbClr val="3A6063"/>
    <a:srgbClr val="5682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28" autoAdjust="0"/>
    <p:restoredTop sz="89455" autoAdjust="0"/>
  </p:normalViewPr>
  <p:slideViewPr>
    <p:cSldViewPr snapToGrid="0" showGuides="1">
      <p:cViewPr varScale="1">
        <p:scale>
          <a:sx n="57" d="100"/>
          <a:sy n="57" d="100"/>
        </p:scale>
        <p:origin x="96" y="1068"/>
      </p:cViewPr>
      <p:guideLst>
        <p:guide orient="horz" pos="2183"/>
        <p:guide pos="3817"/>
      </p:guideLst>
    </p:cSldViewPr>
  </p:slideViewPr>
  <p:outlineViewPr>
    <p:cViewPr>
      <p:scale>
        <a:sx n="33" d="100"/>
        <a:sy n="33" d="100"/>
      </p:scale>
      <p:origin x="0" y="0"/>
    </p:cViewPr>
  </p:outlineViewPr>
  <p:notesTextViewPr>
    <p:cViewPr>
      <p:scale>
        <a:sx n="1" d="1"/>
        <a:sy n="1" d="1"/>
      </p:scale>
      <p:origin x="0" y="0"/>
    </p:cViewPr>
  </p:notesTextViewPr>
  <p:sorterViewPr>
    <p:cViewPr>
      <p:scale>
        <a:sx n="139" d="100"/>
        <a:sy n="139" d="100"/>
      </p:scale>
      <p:origin x="0" y="-7238"/>
    </p:cViewPr>
  </p:sorterViewPr>
  <p:notesViewPr>
    <p:cSldViewPr snapToGrid="0">
      <p:cViewPr varScale="1">
        <p:scale>
          <a:sx n="67" d="100"/>
          <a:sy n="67" d="100"/>
        </p:scale>
        <p:origin x="2160"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E9BF49-395B-4E31-B52F-58A1B936D99E}" type="datetimeFigureOut">
              <a:rPr lang="zh-CN" altLang="en-US" smtClean="0"/>
              <a:t>2021/6/8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B097F6-6ACE-4101-BD33-590D4CF866A6}"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EB097F6-6ACE-4101-BD33-590D4CF866A6}"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EB097F6-6ACE-4101-BD33-590D4CF866A6}"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EB097F6-6ACE-4101-BD33-590D4CF866A6}"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EB097F6-6ACE-4101-BD33-590D4CF866A6}"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13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B097F6-6ACE-4101-BD33-590D4CF866A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B097F6-6ACE-4101-BD33-590D4CF866A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TW" altLang="en-US" dirty="0">
                <a:highlight>
                  <a:srgbClr val="FFFF00"/>
                </a:highlight>
              </a:rPr>
              <a:t>设计模板自己填</a:t>
            </a:r>
            <a:endParaRPr lang="zh-CN" altLang="en-US" dirty="0">
              <a:highlight>
                <a:srgbClr val="FFFF00"/>
              </a:highlight>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B097F6-6ACE-4101-BD33-590D4CF866A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EB097F6-6ACE-4101-BD33-590D4CF866A6}"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TW" altLang="en-US" dirty="0">
                <a:highlight>
                  <a:srgbClr val="FFFF00"/>
                </a:highlight>
              </a:rPr>
              <a:t>设计模板自己填</a:t>
            </a:r>
            <a:endParaRPr lang="zh-CN" altLang="en-US" dirty="0">
              <a:highlight>
                <a:srgbClr val="FFFF00"/>
              </a:highlight>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B097F6-6ACE-4101-BD33-590D4CF866A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B097F6-6ACE-4101-BD33-590D4CF866A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EB097F6-6ACE-4101-BD33-590D4CF866A6}"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TW" altLang="en-US" dirty="0"/>
              <a:t>做一个寄修的模板</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B097F6-6ACE-4101-BD33-590D4CF866A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B097F6-6ACE-4101-BD33-590D4CF866A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B097F6-6ACE-4101-BD33-590D4CF866A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TW" altLang="en-US" dirty="0">
                <a:highlight>
                  <a:srgbClr val="FFFF00"/>
                </a:highlight>
              </a:rPr>
              <a:t>设计模板自己填</a:t>
            </a:r>
            <a:endParaRPr lang="zh-CN" altLang="en-US" dirty="0">
              <a:highlight>
                <a:srgbClr val="FFFF00"/>
              </a:highlight>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B097F6-6ACE-4101-BD33-590D4CF866A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24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EB097F6-6ACE-4101-BD33-590D4CF866A6}"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26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B097F6-6ACE-4101-BD33-590D4CF866A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B097F6-6ACE-4101-BD33-590D4CF866A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B097F6-6ACE-4101-BD33-590D4CF866A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TW" altLang="en-US" dirty="0"/>
              <a:t>动画</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B097F6-6ACE-4101-BD33-590D4CF866A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30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B097F6-6ACE-4101-BD33-590D4CF866A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31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EB097F6-6ACE-4101-BD33-590D4CF866A6}" type="slidenum">
              <a:rPr lang="zh-CN" altLang="en-US" smtClean="0"/>
              <a:t>32</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EB097F6-6ACE-4101-BD33-590D4CF866A6}" type="slidenum">
              <a:rPr lang="zh-CN" altLang="en-US" smtClean="0"/>
              <a:t>33</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EB097F6-6ACE-4101-BD33-590D4CF866A6}" type="slidenum">
              <a:rPr lang="zh-CN" altLang="en-US" smtClean="0"/>
              <a:t>34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EB097F6-6ACE-4101-BD33-590D4CF866A6}"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EB097F6-6ACE-4101-BD33-590D4CF866A6}"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EB097F6-6ACE-4101-BD33-590D4CF866A6}"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EB097F6-6ACE-4101-BD33-590D4CF866A6}"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200" kern="1200">
                <a:solidFill>
                  <a:schemeClr val="bg1">
                    <a:lumMod val="10000"/>
                  </a:schemeClr>
                </a:solidFill>
                <a:latin typeface="+mn-lt"/>
                <a:ea typeface="+mn-ea"/>
                <a:cs typeface="+mn-cs"/>
              </a:rPr>
              <a:t> </a:t>
            </a:r>
            <a:endParaRPr lang="zh-CN" altLang="en-US" dirty="0"/>
          </a:p>
        </p:txBody>
      </p:sp>
      <p:sp>
        <p:nvSpPr>
          <p:cNvPr id="4" name="灯片编号占位符 3"/>
          <p:cNvSpPr>
            <a:spLocks noGrp="1"/>
          </p:cNvSpPr>
          <p:nvPr>
            <p:ph type="sldNum" sz="quarter" idx="5"/>
          </p:nvPr>
        </p:nvSpPr>
        <p:spPr/>
        <p:txBody>
          <a:bodyPr/>
          <a:lstStyle/>
          <a:p>
            <a:fld id="{0EB097F6-6ACE-4101-BD33-590D4CF866A6}"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708" t="-192" r="16101" b="192"/>
          <a:stretch>
            <a:fillRect/>
          </a:stretch>
        </p:blipFill>
        <p:spPr>
          <a:xfrm>
            <a:off x="-26504" y="-48307"/>
            <a:ext cx="12218504" cy="6906307"/>
          </a:xfrm>
          <a:prstGeom prst="rect">
            <a:avLst/>
          </a:prstGeom>
        </p:spPr>
      </p:pic>
      <p:sp>
        <p:nvSpPr>
          <p:cNvPr id="3" name="矩形 2"/>
          <p:cNvSpPr/>
          <p:nvPr userDrawn="1"/>
        </p:nvSpPr>
        <p:spPr>
          <a:xfrm>
            <a:off x="-26505" y="15935"/>
            <a:ext cx="12218505" cy="6906308"/>
          </a:xfrm>
          <a:prstGeom prst="rect">
            <a:avLst/>
          </a:prstGeom>
          <a:solidFill>
            <a:srgbClr val="F2F2F2">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pic>
        <p:nvPicPr>
          <p:cNvPr id="6" name="图像" descr="图像"/>
          <p:cNvPicPr>
            <a:picLocks noChangeAspect="1"/>
          </p:cNvPicPr>
          <p:nvPr userDrawn="1"/>
        </p:nvPicPr>
        <p:blipFill>
          <a:blip r:embed="rId3"/>
          <a:stretch>
            <a:fillRect/>
          </a:stretch>
        </p:blipFill>
        <p:spPr>
          <a:xfrm>
            <a:off x="275613" y="194133"/>
            <a:ext cx="1303023" cy="310126"/>
          </a:xfrm>
          <a:prstGeom prst="rect">
            <a:avLst/>
          </a:prstGeom>
          <a:ln w="12700">
            <a:miter lim="400000"/>
            <a:headEnd/>
            <a:tailEnd/>
          </a:ln>
        </p:spPr>
      </p:pic>
      <p:sp>
        <p:nvSpPr>
          <p:cNvPr id="7" name="灯片编号占位符 6"/>
          <p:cNvSpPr>
            <a:spLocks noGrp="1"/>
          </p:cNvSpPr>
          <p:nvPr>
            <p:ph type="sldNum" sz="quarter" idx="12"/>
          </p:nvPr>
        </p:nvSpPr>
        <p:spPr>
          <a:xfrm>
            <a:off x="130834" y="6273422"/>
            <a:ext cx="2743200" cy="365125"/>
          </a:xfrm>
        </p:spPr>
        <p:txBody>
          <a:bodyPr/>
          <a:lstStyle>
            <a:lvl1pPr algn="l">
              <a:defRPr/>
            </a:lvl1pPr>
          </a:lstStyle>
          <a:p>
            <a:fld id="{97C3C16A-A549-43CA-9345-6F01298657BE}"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reserve="1">
  <p:cSld name="空白页">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reserve="1">
  <p:cSld name="End Page">
    <p:spTree>
      <p:nvGrpSpPr>
        <p:cNvPr id="1" name=""/>
        <p:cNvGrpSpPr/>
        <p:nvPr/>
      </p:nvGrpSpPr>
      <p:grpSpPr>
        <a:xfrm>
          <a:off x="0" y="0"/>
          <a:ext cx="0" cy="0"/>
          <a:chOff x="0" y="0"/>
          <a:chExt cx="0" cy="0"/>
        </a:xfrm>
      </p:grpSpPr>
      <p:sp>
        <p:nvSpPr>
          <p:cNvPr id="127" name="Thank you"/>
          <p:cNvSpPr txBox="1"/>
          <p:nvPr/>
        </p:nvSpPr>
        <p:spPr>
          <a:xfrm>
            <a:off x="391119" y="2520523"/>
            <a:ext cx="5817434" cy="436017"/>
          </a:xfrm>
          <a:prstGeom prst="rect">
            <a:avLst/>
          </a:prstGeom>
          <a:ln w="12700">
            <a:miter lim="400000"/>
          </a:ln>
        </p:spPr>
        <p:txBody>
          <a:bodyPr lIns="25400" tIns="25400" rIns="25400" bIns="25400" anchor="ctr">
            <a:spAutoFit/>
          </a:bodyPr>
          <a:lstStyle>
            <a:lvl1pPr algn="l">
              <a:lnSpc>
                <a:spcPct val="20000"/>
              </a:lnSpc>
              <a:defRPr sz="5000" b="0">
                <a:solidFill>
                  <a:srgbClr val="2C683D"/>
                </a:solidFill>
                <a:latin typeface="Helvetica"/>
                <a:ea typeface="Helvetica"/>
                <a:cs typeface="Helvetica"/>
                <a:sym typeface="Helvetica"/>
              </a:defRPr>
            </a:lvl1pPr>
          </a:lstStyle>
          <a:p>
            <a:pPr>
              <a:lnSpc>
                <a:spcPct val="100000"/>
              </a:lnSpc>
            </a:pPr>
            <a:r>
              <a:rPr sz="2500" dirty="0">
                <a:solidFill>
                  <a:srgbClr val="2DC84D"/>
                </a:solidFill>
                <a:latin typeface="OPPOSans R" panose="00020600040101010101" pitchFamily="18" charset="-122"/>
                <a:ea typeface="OPPOSans R" panose="00020600040101010101" pitchFamily="18" charset="-122"/>
                <a:cs typeface="OPPOSans R" panose="00020600040101010101" pitchFamily="18" charset="-122"/>
              </a:rPr>
              <a:t>Thank you</a:t>
            </a:r>
            <a:endParaRPr lang="en-US" sz="2500" dirty="0">
              <a:solidFill>
                <a:srgbClr val="2DC84D"/>
              </a:solidFill>
              <a:latin typeface="OPPOSans R" panose="00020600040101010101" pitchFamily="18" charset="-122"/>
              <a:ea typeface="OPPOSans R" panose="00020600040101010101" pitchFamily="18" charset="-122"/>
              <a:cs typeface="OPPOSans R" panose="00020600040101010101" pitchFamily="18" charset="-122"/>
            </a:endParaRPr>
          </a:p>
        </p:txBody>
      </p:sp>
      <p:pic>
        <p:nvPicPr>
          <p:cNvPr id="7" name="图片 6"/>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388300" y="6338787"/>
            <a:ext cx="1188583" cy="28260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708" t="-192" r="16101" b="192"/>
          <a:stretch>
            <a:fillRect/>
          </a:stretch>
        </p:blipFill>
        <p:spPr>
          <a:xfrm>
            <a:off x="-26504" y="-48307"/>
            <a:ext cx="12218504" cy="6906307"/>
          </a:xfrm>
          <a:prstGeom prst="rect">
            <a:avLst/>
          </a:prstGeom>
        </p:spPr>
      </p:pic>
      <p:sp>
        <p:nvSpPr>
          <p:cNvPr id="3" name="矩形 2"/>
          <p:cNvSpPr/>
          <p:nvPr userDrawn="1"/>
        </p:nvSpPr>
        <p:spPr>
          <a:xfrm>
            <a:off x="-26505" y="15935"/>
            <a:ext cx="12218505" cy="6906308"/>
          </a:xfrm>
          <a:prstGeom prst="rect">
            <a:avLst/>
          </a:prstGeom>
          <a:solidFill>
            <a:srgbClr val="F2F2F2">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sz="3000"/>
          </a:p>
        </p:txBody>
      </p:sp>
      <p:sp>
        <p:nvSpPr>
          <p:cNvPr id="7" name="灯片编号占位符 6"/>
          <p:cNvSpPr>
            <a:spLocks noGrp="1"/>
          </p:cNvSpPr>
          <p:nvPr>
            <p:ph type="sldNum" sz="quarter" idx="12"/>
          </p:nvPr>
        </p:nvSpPr>
        <p:spPr>
          <a:xfrm>
            <a:off x="130834" y="6273423"/>
            <a:ext cx="2743200" cy="365125"/>
          </a:xfrm>
          <a:prstGeom prst="rect">
            <a:avLst/>
          </a:prstGeom>
        </p:spPr>
        <p:txBody>
          <a:bodyPr/>
          <a:lstStyle>
            <a:lvl1pPr algn="l">
              <a:defRPr/>
            </a:lvl1pPr>
          </a:lstStyle>
          <a:p>
            <a:fld id="{97C3C16A-A549-43CA-9345-6F01298657BE}"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标题占位符 7"/>
          <p:cNvSpPr>
            <a:spLocks noGrp="1"/>
          </p:cNvSpPr>
          <p:nvPr>
            <p:ph type="title" hasCustomPrompt="1"/>
          </p:nvPr>
        </p:nvSpPr>
        <p:spPr>
          <a:xfrm>
            <a:off x="342545" y="553134"/>
            <a:ext cx="2289562" cy="438179"/>
          </a:xfrm>
          <a:prstGeom prst="rect">
            <a:avLst/>
          </a:prstGeom>
          <a:solidFill>
            <a:srgbClr val="00925F"/>
          </a:solidFill>
          <a:ln>
            <a:solidFill>
              <a:srgbClr val="00925F"/>
            </a:solidFill>
          </a:ln>
        </p:spPr>
        <p:txBody>
          <a:bodyPr vert="horz" lIns="91440" tIns="45720" rIns="91440" bIns="45720" rtlCol="0" anchor="ctr">
            <a:normAutofit/>
          </a:bodyPr>
          <a:lstStyle>
            <a:lvl1pPr>
              <a:defRPr sz="1800"/>
            </a:lvl1pPr>
          </a:lstStyle>
          <a:p>
            <a:r>
              <a:rPr lang="en-US" altLang="zh-CN" dirty="0"/>
              <a:t> </a:t>
            </a:r>
            <a:endParaRPr lang="zh-CN" altLang="en-US" dirty="0"/>
          </a:p>
        </p:txBody>
      </p:sp>
      <p:sp>
        <p:nvSpPr>
          <p:cNvPr id="7" name="文本占位符 8"/>
          <p:cNvSpPr>
            <a:spLocks noGrp="1"/>
          </p:cNvSpPr>
          <p:nvPr>
            <p:ph idx="1"/>
          </p:nvPr>
        </p:nvSpPr>
        <p:spPr>
          <a:xfrm>
            <a:off x="342544" y="1270424"/>
            <a:ext cx="11516081" cy="5034444"/>
          </a:xfrm>
          <a:prstGeom prst="rect">
            <a:avLst/>
          </a:prstGeom>
        </p:spPr>
        <p:txBody>
          <a:bodyPr vert="horz" lIns="91440" tIns="45720" rIns="91440" bIns="45720" rtlCol="0">
            <a:normAutofit/>
          </a:bodyPr>
          <a:lstStyle/>
          <a:p>
            <a:pPr lvl="0"/>
            <a:endParaRPr lang="en-US" altLang="zh-CN" dirty="0"/>
          </a:p>
        </p:txBody>
      </p:sp>
      <p:sp>
        <p:nvSpPr>
          <p:cNvPr id="8" name="TextBox 19"/>
          <p:cNvSpPr txBox="1"/>
          <p:nvPr userDrawn="1"/>
        </p:nvSpPr>
        <p:spPr>
          <a:xfrm>
            <a:off x="10605595" y="6427064"/>
            <a:ext cx="808163" cy="277127"/>
          </a:xfrm>
          <a:prstGeom prst="rect">
            <a:avLst/>
          </a:prstGeom>
          <a:noFill/>
        </p:spPr>
        <p:txBody>
          <a:bodyPr wrap="square" rIns="0" rtlCol="0">
            <a:spAutoFit/>
          </a:bodyPr>
          <a:lstStyle/>
          <a:p>
            <a:pPr marL="0" marR="0" indent="0" algn="r" defTabSz="456565" rtl="0" eaLnBrk="1" fontAlgn="auto" latinLnBrk="0" hangingPunct="1">
              <a:lnSpc>
                <a:spcPct val="100000"/>
              </a:lnSpc>
              <a:spcBef>
                <a:spcPts val="0"/>
              </a:spcBef>
              <a:spcAft>
                <a:spcPts val="0"/>
              </a:spcAft>
              <a:buClrTx/>
              <a:buSzTx/>
              <a:buFontTx/>
              <a:buNone/>
              <a:defRPr/>
            </a:pPr>
            <a:fld id="{9380A3BF-C42B-5B4A-8FD1-FDF44958D935}" type="slidenum">
              <a:rPr kumimoji="0" lang="en-US" sz="1200" b="0" i="0" u="none" strike="noStrike" kern="1200" cap="none" spc="0" normalizeH="0" baseline="0" noProof="0" smtClean="0">
                <a:ln>
                  <a:noFill/>
                </a:ln>
                <a:solidFill>
                  <a:srgbClr val="000000">
                    <a:tint val="75000"/>
                  </a:srgbClr>
                </a:solidFill>
                <a:effectLst/>
                <a:uLnTx/>
                <a:uFillTx/>
                <a:latin typeface="微软雅黑" panose="020B0503020204020204" pitchFamily="34" charset="-122"/>
                <a:ea typeface="微软雅黑" panose="020B0503020204020204" pitchFamily="34" charset="-122"/>
                <a:cs typeface="Myriad Pro" panose="020B0503030403020204" charset="0"/>
              </a:rPr>
              <a:t>‹#›</a:t>
            </a:fld>
            <a:endParaRPr lang="en-US" sz="700" dirty="0">
              <a:latin typeface="微软雅黑" panose="020B0503020204020204" pitchFamily="34" charset="-122"/>
              <a:ea typeface="微软雅黑" panose="020B0503020204020204" pitchFamily="34" charset="-122"/>
              <a:cs typeface="Myriad Pro" panose="020B050303040302020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Page A 内容页">
    <p:spTree>
      <p:nvGrpSpPr>
        <p:cNvPr id="1" name=""/>
        <p:cNvGrpSpPr/>
        <p:nvPr/>
      </p:nvGrpSpPr>
      <p:grpSpPr>
        <a:xfrm>
          <a:off x="0" y="0"/>
          <a:ext cx="0" cy="0"/>
          <a:chOff x="0" y="0"/>
          <a:chExt cx="0" cy="0"/>
        </a:xfrm>
      </p:grpSpPr>
      <p:sp>
        <p:nvSpPr>
          <p:cNvPr id="2" name="标题 1"/>
          <p:cNvSpPr>
            <a:spLocks noGrp="1"/>
          </p:cNvSpPr>
          <p:nvPr>
            <p:ph type="title"/>
          </p:nvPr>
        </p:nvSpPr>
        <p:spPr>
          <a:xfrm>
            <a:off x="388253" y="313763"/>
            <a:ext cx="11420888" cy="536842"/>
          </a:xfrm>
          <a:prstGeom prst="rect">
            <a:avLst/>
          </a:prstGeom>
        </p:spPr>
        <p:txBody>
          <a:bodyPr/>
          <a:lstStyle/>
          <a:p>
            <a:r>
              <a:rPr kumimoji="1" lang="zh-CN" altLang="en-US"/>
              <a:t>单击此处编辑母版标题样式</a:t>
            </a:r>
          </a:p>
        </p:txBody>
      </p:sp>
      <p:sp>
        <p:nvSpPr>
          <p:cNvPr id="10" name="文本占位符 9"/>
          <p:cNvSpPr>
            <a:spLocks noGrp="1"/>
          </p:cNvSpPr>
          <p:nvPr>
            <p:ph type="body" sz="quarter" idx="10"/>
          </p:nvPr>
        </p:nvSpPr>
        <p:spPr>
          <a:xfrm>
            <a:off x="388255" y="1711844"/>
            <a:ext cx="11420887" cy="4600347"/>
          </a:xfrm>
          <a:prstGeom prst="rect">
            <a:avLst/>
          </a:prstGeom>
        </p:spPr>
        <p:txBody>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20" name="文本占位符 5"/>
          <p:cNvSpPr>
            <a:spLocks noGrp="1"/>
          </p:cNvSpPr>
          <p:nvPr>
            <p:ph type="body" sz="quarter" idx="11" hasCustomPrompt="1"/>
          </p:nvPr>
        </p:nvSpPr>
        <p:spPr>
          <a:xfrm>
            <a:off x="1409098" y="6438655"/>
            <a:ext cx="5135821" cy="244808"/>
          </a:xfrm>
          <a:prstGeom prst="rect">
            <a:avLst/>
          </a:prstGeom>
        </p:spPr>
        <p:txBody>
          <a:bodyPr anchor="ctr">
            <a:normAutofit/>
          </a:bodyPr>
          <a:lstStyle>
            <a:lvl1pPr marL="0" marR="0" indent="0" algn="l" defTabSz="412750" rtl="0" fontAlgn="auto" latinLnBrk="0" hangingPunct="0">
              <a:lnSpc>
                <a:spcPct val="100000"/>
              </a:lnSpc>
              <a:spcBef>
                <a:spcPts val="0"/>
              </a:spcBef>
              <a:spcAft>
                <a:spcPts val="0"/>
              </a:spcAft>
              <a:buClrTx/>
              <a:buSzTx/>
              <a:buFontTx/>
              <a:buNone/>
              <a:defRPr kumimoji="0" lang="zh-CN" altLang="en-US" sz="1000" b="0" i="0" u="none" strike="noStrike" cap="none" spc="0" normalizeH="0" baseline="0" dirty="0">
                <a:ln>
                  <a:noFill/>
                </a:ln>
                <a:solidFill>
                  <a:srgbClr val="929292"/>
                </a:solidFill>
                <a:effectLst/>
                <a:uFillTx/>
                <a:latin typeface="OPPOSans-S M" panose="00020600040101010101" charset="-122"/>
                <a:ea typeface="OPPOSans-S M" panose="00020600040101010101" charset="-122"/>
                <a:cs typeface="OPPOSans-S M" panose="00020600040101010101" charset="-122"/>
                <a:sym typeface="Helvetica"/>
              </a:defRPr>
            </a:lvl1pPr>
          </a:lstStyle>
          <a:p>
            <a:pPr lvl="0"/>
            <a:r>
              <a:rPr kumimoji="1" lang="zh-CN" altLang="en-US" dirty="0"/>
              <a:t>单击此处编辑母版文本样式</a:t>
            </a:r>
            <a:r>
              <a:rPr kumimoji="1" lang="en-US" altLang="zh-CN" dirty="0"/>
              <a:t> </a:t>
            </a:r>
            <a:r>
              <a:rPr kumimoji="1" lang="zh-CN" altLang="en-US" dirty="0"/>
              <a:t>汇报标题</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9E61831F-E16F-4670-9C02-DAD108A15B9D}" type="datetimeFigureOut">
              <a:rPr lang="en-US" smtClean="0"/>
              <a:t>6/8/2021</a:t>
            </a:fld>
            <a:endParaRPr 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F4D0C9DB-2ABF-4D75-95A2-54846CE0C681}"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en-US"/>
          </a:p>
        </p:txBody>
      </p:sp>
      <p:sp>
        <p:nvSpPr>
          <p:cNvPr id="3" name="页脚占位符 2"/>
          <p:cNvSpPr>
            <a:spLocks noGrp="1"/>
          </p:cNvSpPr>
          <p:nvPr>
            <p:ph type="ftr" sz="quarter" idx="11"/>
          </p:nvPr>
        </p:nvSpPr>
        <p:spPr/>
        <p:txBody>
          <a:bodyPr/>
          <a:lstStyle/>
          <a:p>
            <a:endParaRPr lang="en-US"/>
          </a:p>
        </p:txBody>
      </p:sp>
      <p:sp>
        <p:nvSpPr>
          <p:cNvPr id="12" name="灯片编号占位符 6"/>
          <p:cNvSpPr>
            <a:spLocks noGrp="1"/>
          </p:cNvSpPr>
          <p:nvPr>
            <p:ph type="sldNum" sz="quarter" idx="12"/>
          </p:nvPr>
        </p:nvSpPr>
        <p:spPr>
          <a:xfrm>
            <a:off x="130834" y="6273423"/>
            <a:ext cx="2743200" cy="365125"/>
          </a:xfrm>
        </p:spPr>
        <p:txBody>
          <a:bodyPr/>
          <a:lstStyle>
            <a:lvl1pPr algn="l">
              <a:defRPr/>
            </a:lvl1pPr>
          </a:lstStyle>
          <a:p>
            <a:fld id="{97C3C16A-A549-43CA-9345-6F01298657B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708" t="-192" r="16101" b="192"/>
          <a:stretch>
            <a:fillRect/>
          </a:stretch>
        </p:blipFill>
        <p:spPr>
          <a:xfrm>
            <a:off x="-26504" y="-48307"/>
            <a:ext cx="12218504" cy="6906307"/>
          </a:xfrm>
          <a:prstGeom prst="rect">
            <a:avLst/>
          </a:prstGeom>
        </p:spPr>
      </p:pic>
      <p:sp>
        <p:nvSpPr>
          <p:cNvPr id="3" name="矩形 2"/>
          <p:cNvSpPr/>
          <p:nvPr userDrawn="1"/>
        </p:nvSpPr>
        <p:spPr>
          <a:xfrm>
            <a:off x="-26505" y="15935"/>
            <a:ext cx="12218505" cy="6906308"/>
          </a:xfrm>
          <a:prstGeom prst="rect">
            <a:avLst/>
          </a:prstGeom>
          <a:solidFill>
            <a:srgbClr val="F2F2F2">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pic>
        <p:nvPicPr>
          <p:cNvPr id="6" name="图像" descr="图像"/>
          <p:cNvPicPr>
            <a:picLocks noChangeAspect="1"/>
          </p:cNvPicPr>
          <p:nvPr userDrawn="1"/>
        </p:nvPicPr>
        <p:blipFill>
          <a:blip r:embed="rId3"/>
          <a:stretch>
            <a:fillRect/>
          </a:stretch>
        </p:blipFill>
        <p:spPr>
          <a:xfrm>
            <a:off x="275613" y="194133"/>
            <a:ext cx="1303023" cy="310126"/>
          </a:xfrm>
          <a:prstGeom prst="rect">
            <a:avLst/>
          </a:prstGeom>
          <a:ln w="12700">
            <a:miter lim="4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708" t="-192" r="16101" b="192"/>
          <a:stretch>
            <a:fillRect/>
          </a:stretch>
        </p:blipFill>
        <p:spPr>
          <a:xfrm>
            <a:off x="-26504" y="-48307"/>
            <a:ext cx="12218504" cy="6906307"/>
          </a:xfrm>
          <a:prstGeom prst="rect">
            <a:avLst/>
          </a:prstGeom>
        </p:spPr>
      </p:pic>
      <p:sp>
        <p:nvSpPr>
          <p:cNvPr id="4" name="矩形 3"/>
          <p:cNvSpPr/>
          <p:nvPr userDrawn="1"/>
        </p:nvSpPr>
        <p:spPr>
          <a:xfrm>
            <a:off x="-26505" y="-48307"/>
            <a:ext cx="12218505" cy="6906308"/>
          </a:xfrm>
          <a:prstGeom prst="rect">
            <a:avLst/>
          </a:prstGeom>
          <a:solidFill>
            <a:srgbClr val="F2F2F2">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2" name="日期占位符 1"/>
          <p:cNvSpPr>
            <a:spLocks noGrp="1"/>
          </p:cNvSpPr>
          <p:nvPr>
            <p:ph type="dt" sz="half" idx="10"/>
          </p:nvPr>
        </p:nvSpPr>
        <p:spPr/>
        <p:txBody>
          <a:bodyPr/>
          <a:lstStyle/>
          <a:p>
            <a:endParaRPr lang="en-US" dirty="0"/>
          </a:p>
        </p:txBody>
      </p:sp>
      <p:sp>
        <p:nvSpPr>
          <p:cNvPr id="3" name="页脚占位符 2"/>
          <p:cNvSpPr>
            <a:spLocks noGrp="1"/>
          </p:cNvSpPr>
          <p:nvPr>
            <p:ph type="ftr" sz="quarter" idx="11"/>
          </p:nvPr>
        </p:nvSpPr>
        <p:spPr/>
        <p:txBody>
          <a:bodyPr/>
          <a:lstStyle/>
          <a:p>
            <a:endParaRPr lang="en-US" dirty="0"/>
          </a:p>
        </p:txBody>
      </p:sp>
      <p:sp>
        <p:nvSpPr>
          <p:cNvPr id="8" name="灯片编号占位符 6"/>
          <p:cNvSpPr>
            <a:spLocks noGrp="1"/>
          </p:cNvSpPr>
          <p:nvPr>
            <p:ph type="sldNum" sz="quarter" idx="12"/>
          </p:nvPr>
        </p:nvSpPr>
        <p:spPr>
          <a:xfrm>
            <a:off x="130834" y="6273422"/>
            <a:ext cx="2743200" cy="365125"/>
          </a:xfrm>
        </p:spPr>
        <p:txBody>
          <a:bodyPr/>
          <a:lstStyle>
            <a:lvl1pPr algn="l">
              <a:defRPr/>
            </a:lvl1pPr>
          </a:lstStyle>
          <a:p>
            <a:fld id="{97C3C16A-A549-43CA-9345-6F01298657BE}"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en-US" dirty="0"/>
          </a:p>
        </p:txBody>
      </p:sp>
      <p:sp>
        <p:nvSpPr>
          <p:cNvPr id="3" name="页脚占位符 2"/>
          <p:cNvSpPr>
            <a:spLocks noGrp="1"/>
          </p:cNvSpPr>
          <p:nvPr>
            <p:ph type="ftr" sz="quarter" idx="11"/>
          </p:nvPr>
        </p:nvSpPr>
        <p:spPr/>
        <p:txBody>
          <a:bodyPr/>
          <a:lstStyle/>
          <a:p>
            <a:endParaRPr lang="en-US" dirty="0"/>
          </a:p>
        </p:txBody>
      </p:sp>
      <p:sp>
        <p:nvSpPr>
          <p:cNvPr id="12" name="灯片编号占位符 6"/>
          <p:cNvSpPr>
            <a:spLocks noGrp="1"/>
          </p:cNvSpPr>
          <p:nvPr>
            <p:ph type="sldNum" sz="quarter" idx="12"/>
          </p:nvPr>
        </p:nvSpPr>
        <p:spPr>
          <a:xfrm>
            <a:off x="130834" y="6273422"/>
            <a:ext cx="2743200" cy="365125"/>
          </a:xfrm>
        </p:spPr>
        <p:txBody>
          <a:bodyPr/>
          <a:lstStyle>
            <a:lvl1pPr algn="l">
              <a:defRPr/>
            </a:lvl1pPr>
          </a:lstStyle>
          <a:p>
            <a:fld id="{97C3C16A-A549-43CA-9345-6F01298657BE}" type="slidenum">
              <a:rPr lang="en-US" smtClean="0"/>
              <a:t>‹#›</a:t>
            </a:fld>
            <a:endParaRPr lang="en-US" dirty="0"/>
          </a:p>
        </p:txBody>
      </p:sp>
      <p:grpSp>
        <p:nvGrpSpPr>
          <p:cNvPr id="5" name="组合 4"/>
          <p:cNvGrpSpPr/>
          <p:nvPr userDrawn="1"/>
        </p:nvGrpSpPr>
        <p:grpSpPr>
          <a:xfrm>
            <a:off x="201070" y="111241"/>
            <a:ext cx="6968038" cy="698468"/>
            <a:chOff x="1519040" y="571982"/>
            <a:chExt cx="13936075" cy="1396936"/>
          </a:xfrm>
        </p:grpSpPr>
        <p:sp>
          <p:nvSpPr>
            <p:cNvPr id="6" name="标题 1"/>
            <p:cNvSpPr txBox="1"/>
            <p:nvPr/>
          </p:nvSpPr>
          <p:spPr>
            <a:xfrm>
              <a:off x="2537435" y="571982"/>
              <a:ext cx="12917680" cy="139693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12750">
                <a:lnSpc>
                  <a:spcPct val="100000"/>
                </a:lnSpc>
                <a:spcBef>
                  <a:spcPts val="0"/>
                </a:spcBef>
              </a:pPr>
              <a:endParaRPr kumimoji="1" lang="zh-CN" altLang="en-US" sz="1800" dirty="0">
                <a:latin typeface="OPPOSans B" panose="00020600040101010101" charset="-122"/>
                <a:ea typeface="OPPOSans B" panose="00020600040101010101" charset="-122"/>
                <a:cs typeface="OPPOSans B" panose="00020600040101010101" charset="-122"/>
                <a:sym typeface="OPPOSans M" panose="00020600040101010101" charset="-122"/>
              </a:endParaRPr>
            </a:p>
          </p:txBody>
        </p:sp>
        <p:sp>
          <p:nvSpPr>
            <p:cNvPr id="7" name="矩形 6"/>
            <p:cNvSpPr/>
            <p:nvPr/>
          </p:nvSpPr>
          <p:spPr>
            <a:xfrm>
              <a:off x="1519040" y="846747"/>
              <a:ext cx="745320" cy="745318"/>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000" dirty="0">
                <a:solidFill>
                  <a:srgbClr val="046A38"/>
                </a:solidFill>
                <a:ea typeface="OPPOSans M" panose="00020600040101010101" charset="-122"/>
              </a:endParaRPr>
            </a:p>
          </p:txBody>
        </p:sp>
        <p:sp>
          <p:nvSpPr>
            <p:cNvPr id="8" name="矩形 7"/>
            <p:cNvSpPr/>
            <p:nvPr/>
          </p:nvSpPr>
          <p:spPr>
            <a:xfrm>
              <a:off x="1891700" y="1246383"/>
              <a:ext cx="496880" cy="496880"/>
            </a:xfrm>
            <a:prstGeom prst="rect">
              <a:avLst/>
            </a:prstGeom>
            <a:solidFill>
              <a:srgbClr val="CACAC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000" dirty="0">
                <a:ea typeface="OPPOSans M" panose="00020600040101010101" charset="-122"/>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en-US" dirty="0"/>
          </a:p>
        </p:txBody>
      </p:sp>
      <p:sp>
        <p:nvSpPr>
          <p:cNvPr id="3" name="页脚占位符 2"/>
          <p:cNvSpPr>
            <a:spLocks noGrp="1"/>
          </p:cNvSpPr>
          <p:nvPr>
            <p:ph type="ftr" sz="quarter" idx="11"/>
          </p:nvPr>
        </p:nvSpPr>
        <p:spPr/>
        <p:txBody>
          <a:bodyPr/>
          <a:lstStyle/>
          <a:p>
            <a:endParaRPr lang="en-US" dirty="0"/>
          </a:p>
        </p:txBody>
      </p:sp>
      <p:sp>
        <p:nvSpPr>
          <p:cNvPr id="12" name="灯片编号占位符 6"/>
          <p:cNvSpPr>
            <a:spLocks noGrp="1"/>
          </p:cNvSpPr>
          <p:nvPr>
            <p:ph type="sldNum" sz="quarter" idx="12"/>
          </p:nvPr>
        </p:nvSpPr>
        <p:spPr>
          <a:xfrm>
            <a:off x="130834" y="6273422"/>
            <a:ext cx="2743200" cy="365125"/>
          </a:xfrm>
        </p:spPr>
        <p:txBody>
          <a:bodyPr/>
          <a:lstStyle>
            <a:lvl1pPr algn="l">
              <a:defRPr/>
            </a:lvl1pPr>
          </a:lstStyle>
          <a:p>
            <a:fld id="{97C3C16A-A549-43CA-9345-6F01298657BE}"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grpSp>
        <p:nvGrpSpPr>
          <p:cNvPr id="5" name="组合 4"/>
          <p:cNvGrpSpPr/>
          <p:nvPr userDrawn="1"/>
        </p:nvGrpSpPr>
        <p:grpSpPr>
          <a:xfrm>
            <a:off x="201070" y="111241"/>
            <a:ext cx="6968038" cy="698468"/>
            <a:chOff x="1519040" y="571982"/>
            <a:chExt cx="13936075" cy="1396936"/>
          </a:xfrm>
        </p:grpSpPr>
        <p:sp>
          <p:nvSpPr>
            <p:cNvPr id="6" name="标题 1"/>
            <p:cNvSpPr txBox="1"/>
            <p:nvPr/>
          </p:nvSpPr>
          <p:spPr>
            <a:xfrm>
              <a:off x="2537435" y="571982"/>
              <a:ext cx="12917680" cy="139693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12750">
                <a:lnSpc>
                  <a:spcPct val="100000"/>
                </a:lnSpc>
                <a:spcBef>
                  <a:spcPts val="0"/>
                </a:spcBef>
              </a:pPr>
              <a:endParaRPr kumimoji="1" lang="zh-CN" altLang="en-US" sz="1800" dirty="0">
                <a:latin typeface="OPPOSans B" panose="00020600040101010101" charset="-122"/>
                <a:ea typeface="OPPOSans B" panose="00020600040101010101" charset="-122"/>
                <a:cs typeface="OPPOSans B" panose="00020600040101010101" charset="-122"/>
                <a:sym typeface="OPPOSans M" panose="00020600040101010101" charset="-122"/>
              </a:endParaRPr>
            </a:p>
          </p:txBody>
        </p:sp>
        <p:sp>
          <p:nvSpPr>
            <p:cNvPr id="7" name="矩形 6"/>
            <p:cNvSpPr/>
            <p:nvPr/>
          </p:nvSpPr>
          <p:spPr>
            <a:xfrm>
              <a:off x="1519040" y="846747"/>
              <a:ext cx="745320" cy="745318"/>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000" dirty="0">
                <a:solidFill>
                  <a:srgbClr val="046A38"/>
                </a:solidFill>
                <a:ea typeface="OPPOSans M" panose="00020600040101010101" charset="-122"/>
              </a:endParaRPr>
            </a:p>
          </p:txBody>
        </p:sp>
        <p:sp>
          <p:nvSpPr>
            <p:cNvPr id="10" name="矩形 9"/>
            <p:cNvSpPr/>
            <p:nvPr/>
          </p:nvSpPr>
          <p:spPr>
            <a:xfrm>
              <a:off x="1891700" y="1246383"/>
              <a:ext cx="496880" cy="496880"/>
            </a:xfrm>
            <a:prstGeom prst="rect">
              <a:avLst/>
            </a:prstGeom>
            <a:solidFill>
              <a:srgbClr val="CACAC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000" dirty="0">
                <a:ea typeface="OPPOSans M" panose="00020600040101010101" charset="-122"/>
              </a:endParaRPr>
            </a:p>
          </p:txBody>
        </p:sp>
      </p:grpSp>
      <p:sp>
        <p:nvSpPr>
          <p:cNvPr id="2" name="日期占位符 1"/>
          <p:cNvSpPr>
            <a:spLocks noGrp="1"/>
          </p:cNvSpPr>
          <p:nvPr>
            <p:ph type="dt" sz="half" idx="10"/>
          </p:nvPr>
        </p:nvSpPr>
        <p:spPr/>
        <p:txBody>
          <a:bodyPr/>
          <a:lstStyle/>
          <a:p>
            <a:endParaRPr lang="en-US" dirty="0"/>
          </a:p>
        </p:txBody>
      </p:sp>
      <p:sp>
        <p:nvSpPr>
          <p:cNvPr id="3" name="页脚占位符 2"/>
          <p:cNvSpPr>
            <a:spLocks noGrp="1"/>
          </p:cNvSpPr>
          <p:nvPr>
            <p:ph type="ftr" sz="quarter" idx="11"/>
          </p:nvPr>
        </p:nvSpPr>
        <p:spPr/>
        <p:txBody>
          <a:bodyPr/>
          <a:lstStyle/>
          <a:p>
            <a:endParaRPr lang="en-US" dirty="0"/>
          </a:p>
        </p:txBody>
      </p:sp>
      <p:sp>
        <p:nvSpPr>
          <p:cNvPr id="12" name="灯片编号占位符 6"/>
          <p:cNvSpPr>
            <a:spLocks noGrp="1"/>
          </p:cNvSpPr>
          <p:nvPr>
            <p:ph type="sldNum" sz="quarter" idx="12"/>
          </p:nvPr>
        </p:nvSpPr>
        <p:spPr>
          <a:xfrm>
            <a:off x="130834" y="6273422"/>
            <a:ext cx="2743200" cy="365125"/>
          </a:xfrm>
        </p:spPr>
        <p:txBody>
          <a:bodyPr/>
          <a:lstStyle>
            <a:lvl1pPr algn="l">
              <a:defRPr/>
            </a:lvl1pPr>
          </a:lstStyle>
          <a:p>
            <a:fld id="{97C3C16A-A549-43CA-9345-6F01298657BE}"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节标题">
    <p:bg>
      <p:bgPr>
        <a:solidFill>
          <a:srgbClr val="F8F8F8"/>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237" y="4406903"/>
            <a:ext cx="10362327"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237" y="2906713"/>
            <a:ext cx="10362327" cy="1500187"/>
          </a:xfrm>
          <a:prstGeom prst="rect">
            <a:avLst/>
          </a:prstGeom>
        </p:spPr>
        <p:txBody>
          <a:bodyPr anchor="b"/>
          <a:lstStyle>
            <a:lvl1pPr marL="0" indent="0">
              <a:buNone/>
              <a:defRPr sz="2000"/>
            </a:lvl1pPr>
            <a:lvl2pPr marL="457200" indent="0">
              <a:buNone/>
              <a:defRPr sz="1800"/>
            </a:lvl2pPr>
            <a:lvl3pPr marL="913765" indent="0">
              <a:buNone/>
              <a:defRPr sz="1600"/>
            </a:lvl3pPr>
            <a:lvl4pPr marL="1370965" indent="0">
              <a:buNone/>
              <a:defRPr sz="1400"/>
            </a:lvl4pPr>
            <a:lvl5pPr marL="1828165" indent="0">
              <a:buNone/>
              <a:defRPr sz="1400"/>
            </a:lvl5pPr>
            <a:lvl6pPr marL="2284730" indent="0">
              <a:buNone/>
              <a:defRPr sz="1400"/>
            </a:lvl6pPr>
            <a:lvl7pPr marL="2741930" indent="0">
              <a:buNone/>
              <a:defRPr sz="1400"/>
            </a:lvl7pPr>
            <a:lvl8pPr marL="3198495" indent="0">
              <a:buNone/>
              <a:defRPr sz="1400"/>
            </a:lvl8pPr>
            <a:lvl9pPr marL="3655695" indent="0">
              <a:buNone/>
              <a:defRPr sz="1400"/>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endParaRPr lang="en-US" dirty="0"/>
          </a:p>
        </p:txBody>
      </p:sp>
      <p:sp>
        <p:nvSpPr>
          <p:cNvPr id="5" name="页脚占位符 4"/>
          <p:cNvSpPr>
            <a:spLocks noGrp="1"/>
          </p:cNvSpPr>
          <p:nvPr>
            <p:ph type="ftr" sz="quarter" idx="11"/>
          </p:nvPr>
        </p:nvSpPr>
        <p:spPr/>
        <p:txBody>
          <a:bodyPr/>
          <a:lstStyle/>
          <a:p>
            <a:endParaRPr lang="en-US" dirty="0"/>
          </a:p>
        </p:txBody>
      </p:sp>
      <p:sp>
        <p:nvSpPr>
          <p:cNvPr id="8" name="灯片编号占位符 6"/>
          <p:cNvSpPr>
            <a:spLocks noGrp="1"/>
          </p:cNvSpPr>
          <p:nvPr>
            <p:ph type="sldNum" sz="quarter" idx="12"/>
          </p:nvPr>
        </p:nvSpPr>
        <p:spPr>
          <a:xfrm>
            <a:off x="130834" y="6273422"/>
            <a:ext cx="2743200" cy="365125"/>
          </a:xfrm>
        </p:spPr>
        <p:txBody>
          <a:bodyPr/>
          <a:lstStyle>
            <a:lvl1pPr algn="l">
              <a:defRPr/>
            </a:lvl1pPr>
          </a:lstStyle>
          <a:p>
            <a:fld id="{97C3C16A-A549-43CA-9345-6F01298657BE}"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3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en-US" dirty="0"/>
          </a:p>
        </p:txBody>
      </p:sp>
      <p:sp>
        <p:nvSpPr>
          <p:cNvPr id="4" name="页脚占位符 3"/>
          <p:cNvSpPr>
            <a:spLocks noGrp="1"/>
          </p:cNvSpPr>
          <p:nvPr>
            <p:ph type="ftr" sz="quarter" idx="11"/>
          </p:nvPr>
        </p:nvSpPr>
        <p:spPr/>
        <p:txBody>
          <a:bodyPr/>
          <a:lstStyle/>
          <a:p>
            <a:endParaRPr lang="en-US" dirty="0"/>
          </a:p>
        </p:txBody>
      </p:sp>
      <p:sp>
        <p:nvSpPr>
          <p:cNvPr id="5" name="灯片编号占位符 4"/>
          <p:cNvSpPr>
            <a:spLocks noGrp="1"/>
          </p:cNvSpPr>
          <p:nvPr>
            <p:ph type="sldNum" sz="quarter" idx="12"/>
          </p:nvPr>
        </p:nvSpPr>
        <p:spPr/>
        <p:txBody>
          <a:bodyPr/>
          <a:lstStyle/>
          <a:p>
            <a:fld id="{97C3C16A-A549-43CA-9345-6F01298657BE}"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目录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6595" y="6481945"/>
            <a:ext cx="666212" cy="158400"/>
          </a:xfrm>
          <a:prstGeom prst="rect">
            <a:avLst/>
          </a:prstGeom>
        </p:spPr>
      </p:pic>
      <p:sp>
        <p:nvSpPr>
          <p:cNvPr id="3" name="标题 2"/>
          <p:cNvSpPr>
            <a:spLocks noGrp="1"/>
          </p:cNvSpPr>
          <p:nvPr>
            <p:ph type="title" hasCustomPrompt="1"/>
          </p:nvPr>
        </p:nvSpPr>
        <p:spPr>
          <a:xfrm>
            <a:off x="366595" y="347629"/>
            <a:ext cx="11420888" cy="536842"/>
          </a:xfrm>
          <a:prstGeom prst="rect">
            <a:avLst/>
          </a:prstGeom>
        </p:spPr>
        <p:txBody>
          <a:bodyPr/>
          <a:lstStyle>
            <a:lvl1pPr>
              <a:defRPr>
                <a:solidFill>
                  <a:srgbClr val="2DC84D"/>
                </a:solidFill>
              </a:defRPr>
            </a:lvl1pPr>
          </a:lstStyle>
          <a:p>
            <a:r>
              <a:rPr kumimoji="1" lang="zh-CN" altLang="en-US" dirty="0"/>
              <a:t>单击此处编辑母版标题样式 目录</a:t>
            </a:r>
          </a:p>
        </p:txBody>
      </p:sp>
      <p:sp>
        <p:nvSpPr>
          <p:cNvPr id="7" name="文本占位符 6"/>
          <p:cNvSpPr>
            <a:spLocks noGrp="1"/>
          </p:cNvSpPr>
          <p:nvPr>
            <p:ph type="body" sz="quarter" idx="10"/>
          </p:nvPr>
        </p:nvSpPr>
        <p:spPr>
          <a:xfrm>
            <a:off x="366713" y="1679575"/>
            <a:ext cx="11420475" cy="4636294"/>
          </a:xfrm>
          <a:prstGeom prst="rect">
            <a:avLst/>
          </a:prstGeom>
        </p:spPr>
        <p:txBody>
          <a:bodyPr/>
          <a:lstStyle>
            <a:lvl1pPr marL="342900" indent="-342900">
              <a:lnSpc>
                <a:spcPct val="150000"/>
              </a:lnSpc>
              <a:buFont typeface="Arial" panose="020B0604020202020204" pitchFamily="34" charset="0"/>
              <a:buChar char="•"/>
              <a:defRPr>
                <a:solidFill>
                  <a:srgbClr val="2DC84D"/>
                </a:solidFill>
              </a:defRPr>
            </a:lvl1pPr>
            <a:lvl2pPr>
              <a:defRPr>
                <a:solidFill>
                  <a:srgbClr val="2DC84D"/>
                </a:solidFill>
              </a:defRPr>
            </a:lvl2pPr>
            <a:lvl3pPr>
              <a:defRPr>
                <a:solidFill>
                  <a:srgbClr val="2DC84D"/>
                </a:solidFill>
              </a:defRPr>
            </a:lvl3pPr>
            <a:lvl4pPr>
              <a:defRPr>
                <a:solidFill>
                  <a:srgbClr val="2DC84D"/>
                </a:solidFill>
              </a:defRPr>
            </a:lvl4pPr>
            <a:lvl5pPr>
              <a:defRPr>
                <a:solidFill>
                  <a:srgbClr val="2DC84D"/>
                </a:solidFill>
              </a:defRPr>
            </a:lvl5pPr>
          </a:lstStyle>
          <a:p>
            <a:pPr lvl="0"/>
            <a:r>
              <a:rPr kumimoji="1" lang="zh-CN" altLang="en-US" dirty="0"/>
              <a:t>单击此处编辑母版文本</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3.pn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alpha val="0"/>
          </a:srgb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8" name="日期占位符 7"/>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页脚占位符 8"/>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灯片编号占位符 9"/>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C3C16A-A549-43CA-9345-6F01298657BE}"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alpha val="0"/>
          </a:schemeClr>
        </a:soli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11" cstate="print">
            <a:biLevel thresh="25000"/>
            <a:extLst>
              <a:ext uri="{28A0092B-C50C-407E-A947-70E740481C1C}">
                <a14:useLocalDpi xmlns:a14="http://schemas.microsoft.com/office/drawing/2010/main" val="0"/>
              </a:ext>
            </a:extLst>
          </a:blip>
          <a:stretch>
            <a:fillRect/>
          </a:stretch>
        </p:blipFill>
        <p:spPr>
          <a:xfrm>
            <a:off x="369652" y="6490910"/>
            <a:ext cx="666212" cy="158400"/>
          </a:xfrm>
          <a:prstGeom prst="rect">
            <a:avLst/>
          </a:prstGeom>
        </p:spPr>
      </p:pic>
      <p:sp>
        <p:nvSpPr>
          <p:cNvPr id="11" name="线条"/>
          <p:cNvSpPr/>
          <p:nvPr userDrawn="1"/>
        </p:nvSpPr>
        <p:spPr>
          <a:xfrm>
            <a:off x="382859" y="6403611"/>
            <a:ext cx="11426282" cy="1"/>
          </a:xfrm>
          <a:prstGeom prst="line">
            <a:avLst/>
          </a:prstGeom>
          <a:ln w="25400">
            <a:solidFill>
              <a:srgbClr val="5E5E5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dirty="0">
              <a:latin typeface="OPPOSans R" panose="00020600040101010101" pitchFamily="18" charset="-122"/>
              <a:ea typeface="OPPOSans R" panose="00020600040101010101" pitchFamily="18" charset="-122"/>
            </a:endParaRPr>
          </a:p>
        </p:txBody>
      </p:sp>
      <p:sp>
        <p:nvSpPr>
          <p:cNvPr id="16" name="pg. xx"/>
          <p:cNvSpPr txBox="1"/>
          <p:nvPr userDrawn="1"/>
        </p:nvSpPr>
        <p:spPr>
          <a:xfrm>
            <a:off x="10442363" y="6437145"/>
            <a:ext cx="1366779" cy="143629"/>
          </a:xfrm>
          <a:prstGeom prst="rect">
            <a:avLst/>
          </a:prstGeom>
          <a:ln w="12700">
            <a:miter lim="400000"/>
          </a:ln>
        </p:spPr>
        <p:txBody>
          <a:bodyPr lIns="25400" tIns="25400" rIns="25400" bIns="25400">
            <a:spAutoFit/>
          </a:bodyPr>
          <a:lstStyle>
            <a:lvl1pPr algn="r">
              <a:defRPr sz="2000" b="0">
                <a:solidFill>
                  <a:srgbClr val="929292"/>
                </a:solidFill>
                <a:latin typeface="Helvetica"/>
                <a:ea typeface="Helvetica"/>
                <a:cs typeface="Helvetica"/>
                <a:sym typeface="Helvetica"/>
              </a:defRPr>
            </a:lvl1pPr>
          </a:lstStyle>
          <a:p>
            <a:fld id="{00E22F85-807F-CA40-8F16-B425A1EE1DAC}" type="slidenum">
              <a:rPr lang="uk-UA" sz="600" smtClean="0">
                <a:solidFill>
                  <a:srgbClr val="5E5E5E"/>
                </a:solidFill>
                <a:latin typeface="OPPOSans R" panose="00020600040101010101" pitchFamily="18" charset="-122"/>
                <a:ea typeface="OPPOSans R" panose="00020600040101010101" pitchFamily="18" charset="-122"/>
                <a:cs typeface="OPPOSans R" panose="00020600040101010101" pitchFamily="18" charset="-122"/>
              </a:rPr>
              <a:t>‹#›</a:t>
            </a:fld>
            <a:endParaRPr sz="600" dirty="0">
              <a:solidFill>
                <a:srgbClr val="5E5E5E"/>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19" name="文本占位符 18"/>
          <p:cNvSpPr>
            <a:spLocks noGrp="1"/>
          </p:cNvSpPr>
          <p:nvPr>
            <p:ph type="body" idx="1"/>
          </p:nvPr>
        </p:nvSpPr>
        <p:spPr>
          <a:xfrm>
            <a:off x="388252" y="1806575"/>
            <a:ext cx="11420888" cy="4351338"/>
          </a:xfrm>
          <a:prstGeom prst="rect">
            <a:avLst/>
          </a:prstGeom>
        </p:spPr>
        <p:txBody>
          <a:bodyPr vert="horz" lIns="91440" tIns="45720" rIns="91440" bIns="45720" rtlCol="0">
            <a:normAutofit/>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8" name="标题 1"/>
          <p:cNvSpPr txBox="1"/>
          <p:nvPr userDrawn="1"/>
        </p:nvSpPr>
        <p:spPr>
          <a:xfrm>
            <a:off x="1268718" y="285991"/>
            <a:ext cx="6458840" cy="6984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12750">
              <a:lnSpc>
                <a:spcPct val="100000"/>
              </a:lnSpc>
              <a:spcBef>
                <a:spcPts val="0"/>
              </a:spcBef>
            </a:pPr>
            <a:r>
              <a:rPr kumimoji="1" lang="zh-CN" altLang="en-US" sz="2400" dirty="0">
                <a:solidFill>
                  <a:schemeClr val="accent5">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rPr>
              <a:t>一级课程标题</a:t>
            </a:r>
          </a:p>
          <a:p>
            <a:pPr defTabSz="412750">
              <a:lnSpc>
                <a:spcPct val="100000"/>
              </a:lnSpc>
              <a:spcBef>
                <a:spcPts val="0"/>
              </a:spcBef>
            </a:pPr>
            <a:r>
              <a:rPr kumimoji="1" lang="zh-CN" altLang="en-US" sz="1800" dirty="0">
                <a:solidFill>
                  <a:schemeClr val="accent5">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rPr>
              <a:t>二级课程标题</a:t>
            </a:r>
            <a:endParaRPr kumimoji="1" lang="zh-CN" altLang="en-US" sz="2000" dirty="0">
              <a:solidFill>
                <a:schemeClr val="accent5">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endParaRPr>
          </a:p>
        </p:txBody>
      </p:sp>
      <p:sp>
        <p:nvSpPr>
          <p:cNvPr id="9" name="矩形 8"/>
          <p:cNvSpPr/>
          <p:nvPr userDrawn="1"/>
        </p:nvSpPr>
        <p:spPr>
          <a:xfrm>
            <a:off x="759520" y="423374"/>
            <a:ext cx="372660" cy="372659"/>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000" dirty="0">
              <a:solidFill>
                <a:srgbClr val="046A38"/>
              </a:solidFill>
              <a:latin typeface="OPPOSans R" panose="00020600040101010101" pitchFamily="18" charset="-122"/>
              <a:ea typeface="微软雅黑" panose="020B0503020204020204" pitchFamily="34" charset="-122"/>
            </a:endParaRPr>
          </a:p>
        </p:txBody>
      </p:sp>
      <p:sp>
        <p:nvSpPr>
          <p:cNvPr id="10" name="矩形 9"/>
          <p:cNvSpPr/>
          <p:nvPr userDrawn="1"/>
        </p:nvSpPr>
        <p:spPr>
          <a:xfrm>
            <a:off x="945850" y="623192"/>
            <a:ext cx="248440" cy="248440"/>
          </a:xfrm>
          <a:prstGeom prst="rect">
            <a:avLst/>
          </a:prstGeom>
          <a:solidFill>
            <a:srgbClr val="CACAC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000" dirty="0">
              <a:latin typeface="OPPOSans R" panose="00020600040101010101" pitchFamily="18"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Lst>
  <p:hf sldNum="0" hdr="0" ftr="0"/>
  <p:txStyles>
    <p:titleStyle>
      <a:lvl1pPr marL="0" marR="0" indent="0" algn="l" defTabSz="412750" latinLnBrk="0">
        <a:lnSpc>
          <a:spcPct val="100000"/>
        </a:lnSpc>
        <a:spcBef>
          <a:spcPts val="0"/>
        </a:spcBef>
        <a:spcAft>
          <a:spcPts val="0"/>
        </a:spcAft>
        <a:buClrTx/>
        <a:buSzTx/>
        <a:buFontTx/>
        <a:buNone/>
        <a:defRPr sz="2500" b="0" i="0" u="none" strike="noStrike" cap="none" spc="0" baseline="0">
          <a:ln>
            <a:noFill/>
          </a:ln>
          <a:solidFill>
            <a:srgbClr val="2DC84D"/>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1pPr>
      <a:lvl2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2pPr>
      <a:lvl3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3pPr>
      <a:lvl4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4pPr>
      <a:lvl5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5pPr>
      <a:lvl6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6pPr>
      <a:lvl7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7pPr>
      <a:lvl8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8pPr>
      <a:lvl9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9pPr>
    </p:titleStyle>
    <p:bodyStyle>
      <a:lvl1pPr marL="0" marR="0" indent="0" algn="l" defTabSz="412750" latinLnBrk="0">
        <a:lnSpc>
          <a:spcPct val="150000"/>
        </a:lnSpc>
        <a:spcBef>
          <a:spcPts val="0"/>
        </a:spcBef>
        <a:spcAft>
          <a:spcPts val="0"/>
        </a:spcAft>
        <a:buClrTx/>
        <a:buSzTx/>
        <a:buFontTx/>
        <a:buNone/>
        <a:defRPr sz="2400" b="0" i="0" u="none" strike="noStrike" cap="none" spc="0" baseline="0">
          <a:ln>
            <a:noFill/>
          </a:ln>
          <a:solidFill>
            <a:srgbClr val="CACAC8"/>
          </a:solidFill>
          <a:uFillTx/>
          <a:latin typeface="OPPOSans M" panose="00020600040101010101" charset="-122"/>
          <a:ea typeface="OPPOSans M" panose="00020600040101010101" charset="-122"/>
          <a:cs typeface="OPPOSans M" panose="00020600040101010101" charset="-122"/>
          <a:sym typeface="OPPOSans M" panose="00020600040101010101" charset="-122"/>
        </a:defRPr>
      </a:lvl1pPr>
      <a:lvl2pPr marL="635000" marR="0" indent="-317500" algn="l" defTabSz="412750" latinLnBrk="0">
        <a:lnSpc>
          <a:spcPct val="150000"/>
        </a:lnSpc>
        <a:spcBef>
          <a:spcPts val="0"/>
        </a:spcBef>
        <a:spcAft>
          <a:spcPts val="0"/>
        </a:spcAft>
        <a:buClrTx/>
        <a:buSzPct val="125000"/>
        <a:buFontTx/>
        <a:buChar char="•"/>
        <a:defRPr sz="2200" b="0" i="0" u="none" strike="noStrike" cap="none" spc="0" baseline="0">
          <a:ln>
            <a:noFill/>
          </a:ln>
          <a:solidFill>
            <a:srgbClr val="CACAC8"/>
          </a:solidFill>
          <a:uFillTx/>
          <a:latin typeface="OPPOSans M" panose="00020600040101010101" charset="-122"/>
          <a:ea typeface="OPPOSans M" panose="00020600040101010101" charset="-122"/>
          <a:cs typeface="OPPOSans M" panose="00020600040101010101" charset="-122"/>
          <a:sym typeface="OPPOSans M" panose="00020600040101010101" charset="-122"/>
        </a:defRPr>
      </a:lvl2pPr>
      <a:lvl3pPr marL="952500" marR="0" indent="-317500" algn="l" defTabSz="412750" latinLnBrk="0">
        <a:lnSpc>
          <a:spcPct val="150000"/>
        </a:lnSpc>
        <a:spcBef>
          <a:spcPts val="0"/>
        </a:spcBef>
        <a:spcAft>
          <a:spcPts val="0"/>
        </a:spcAft>
        <a:buClrTx/>
        <a:buSzPct val="125000"/>
        <a:buFontTx/>
        <a:buChar char="•"/>
        <a:defRPr sz="2000" b="0" i="0" u="none" strike="noStrike" cap="none" spc="0" baseline="0">
          <a:ln>
            <a:noFill/>
          </a:ln>
          <a:solidFill>
            <a:srgbClr val="CACAC8"/>
          </a:solidFill>
          <a:uFillTx/>
          <a:latin typeface="OPPOSans M" panose="00020600040101010101" charset="-122"/>
          <a:ea typeface="OPPOSans M" panose="00020600040101010101" charset="-122"/>
          <a:cs typeface="OPPOSans M" panose="00020600040101010101" charset="-122"/>
          <a:sym typeface="OPPOSans M" panose="00020600040101010101" charset="-122"/>
        </a:defRPr>
      </a:lvl3pPr>
      <a:lvl4pPr marL="1270000" marR="0" indent="-317500" algn="l" defTabSz="412750" latinLnBrk="0">
        <a:lnSpc>
          <a:spcPct val="150000"/>
        </a:lnSpc>
        <a:spcBef>
          <a:spcPts val="0"/>
        </a:spcBef>
        <a:spcAft>
          <a:spcPts val="0"/>
        </a:spcAft>
        <a:buClrTx/>
        <a:buSzPct val="125000"/>
        <a:buFontTx/>
        <a:buChar char="•"/>
        <a:defRPr sz="1800" b="0" i="0" u="none" strike="noStrike" cap="none" spc="0" baseline="0">
          <a:ln>
            <a:noFill/>
          </a:ln>
          <a:solidFill>
            <a:srgbClr val="CACAC8"/>
          </a:solidFill>
          <a:uFillTx/>
          <a:latin typeface="OPPOSans M" panose="00020600040101010101" charset="-122"/>
          <a:ea typeface="OPPOSans M" panose="00020600040101010101" charset="-122"/>
          <a:cs typeface="OPPOSans M" panose="00020600040101010101" charset="-122"/>
          <a:sym typeface="OPPOSans M" panose="00020600040101010101" charset="-122"/>
        </a:defRPr>
      </a:lvl4pPr>
      <a:lvl5pPr marL="1587500" marR="0" indent="-317500" algn="l" defTabSz="412750" latinLnBrk="0">
        <a:lnSpc>
          <a:spcPct val="150000"/>
        </a:lnSpc>
        <a:spcBef>
          <a:spcPts val="0"/>
        </a:spcBef>
        <a:spcAft>
          <a:spcPts val="0"/>
        </a:spcAft>
        <a:buClrTx/>
        <a:buSzPct val="125000"/>
        <a:buFontTx/>
        <a:buChar char="•"/>
        <a:defRPr sz="1800" b="0" i="0" u="none" strike="noStrike" cap="none" spc="0" baseline="0">
          <a:ln>
            <a:noFill/>
          </a:ln>
          <a:solidFill>
            <a:srgbClr val="CACAC8"/>
          </a:solidFill>
          <a:uFillTx/>
          <a:latin typeface="OPPOSans M" panose="00020600040101010101" charset="-122"/>
          <a:ea typeface="OPPOSans M" panose="00020600040101010101" charset="-122"/>
          <a:cs typeface="OPPOSans M" panose="00020600040101010101" charset="-122"/>
          <a:sym typeface="OPPOSans M" panose="00020600040101010101" charset="-122"/>
        </a:defRPr>
      </a:lvl5pPr>
      <a:lvl6pPr marL="1905000" marR="0" indent="-317500" algn="l" defTabSz="412750" latinLnBrk="0">
        <a:lnSpc>
          <a:spcPct val="100000"/>
        </a:lnSpc>
        <a:spcBef>
          <a:spcPts val="0"/>
        </a:spcBef>
        <a:spcAft>
          <a:spcPts val="0"/>
        </a:spcAft>
        <a:buClrTx/>
        <a:buSzPct val="125000"/>
        <a:buFontTx/>
        <a:buChar char="•"/>
        <a:defRPr sz="2400" b="0" i="0" u="none" strike="noStrike" cap="none" spc="0" baseline="0">
          <a:ln>
            <a:noFill/>
          </a:ln>
          <a:solidFill>
            <a:srgbClr val="000000"/>
          </a:solidFill>
          <a:uFillTx/>
          <a:latin typeface="OPPOSans M" panose="00020600040101010101" charset="-122"/>
          <a:ea typeface="OPPOSans M" panose="00020600040101010101" charset="-122"/>
          <a:cs typeface="OPPOSans M" panose="00020600040101010101" charset="-122"/>
          <a:sym typeface="OPPOSans M" panose="00020600040101010101" charset="-122"/>
        </a:defRPr>
      </a:lvl6pPr>
      <a:lvl7pPr marL="2222500" marR="0" indent="-317500" algn="l" defTabSz="412750" latinLnBrk="0">
        <a:lnSpc>
          <a:spcPct val="100000"/>
        </a:lnSpc>
        <a:spcBef>
          <a:spcPts val="0"/>
        </a:spcBef>
        <a:spcAft>
          <a:spcPts val="0"/>
        </a:spcAft>
        <a:buClrTx/>
        <a:buSzPct val="125000"/>
        <a:buFontTx/>
        <a:buChar char="•"/>
        <a:defRPr sz="2400" b="0" i="0" u="none" strike="noStrike" cap="none" spc="0" baseline="0">
          <a:ln>
            <a:noFill/>
          </a:ln>
          <a:solidFill>
            <a:srgbClr val="000000"/>
          </a:solidFill>
          <a:uFillTx/>
          <a:latin typeface="OPPOSans M" panose="00020600040101010101" charset="-122"/>
          <a:ea typeface="OPPOSans M" panose="00020600040101010101" charset="-122"/>
          <a:cs typeface="OPPOSans M" panose="00020600040101010101" charset="-122"/>
          <a:sym typeface="OPPOSans M" panose="00020600040101010101" charset="-122"/>
        </a:defRPr>
      </a:lvl7pPr>
      <a:lvl8pPr marL="2540000" marR="0" indent="-317500" algn="l" defTabSz="412750" latinLnBrk="0">
        <a:lnSpc>
          <a:spcPct val="100000"/>
        </a:lnSpc>
        <a:spcBef>
          <a:spcPts val="0"/>
        </a:spcBef>
        <a:spcAft>
          <a:spcPts val="0"/>
        </a:spcAft>
        <a:buClrTx/>
        <a:buSzPct val="125000"/>
        <a:buFontTx/>
        <a:buChar char="•"/>
        <a:defRPr sz="2400" b="0" i="0" u="none" strike="noStrike" cap="none" spc="0" baseline="0">
          <a:ln>
            <a:noFill/>
          </a:ln>
          <a:solidFill>
            <a:srgbClr val="000000"/>
          </a:solidFill>
          <a:uFillTx/>
          <a:latin typeface="OPPOSans M" panose="00020600040101010101" charset="-122"/>
          <a:ea typeface="OPPOSans M" panose="00020600040101010101" charset="-122"/>
          <a:cs typeface="OPPOSans M" panose="00020600040101010101" charset="-122"/>
          <a:sym typeface="OPPOSans M" panose="00020600040101010101" charset="-122"/>
        </a:defRPr>
      </a:lvl8pPr>
      <a:lvl9pPr marL="2857500" marR="0" indent="-317500" algn="l" defTabSz="412750" latinLnBrk="0">
        <a:lnSpc>
          <a:spcPct val="100000"/>
        </a:lnSpc>
        <a:spcBef>
          <a:spcPts val="0"/>
        </a:spcBef>
        <a:spcAft>
          <a:spcPts val="0"/>
        </a:spcAft>
        <a:buClrTx/>
        <a:buSzPct val="125000"/>
        <a:buFontTx/>
        <a:buChar char="•"/>
        <a:defRPr sz="2400" b="0" i="0" u="none" strike="noStrike" cap="none" spc="0" baseline="0">
          <a:ln>
            <a:noFill/>
          </a:ln>
          <a:solidFill>
            <a:srgbClr val="000000"/>
          </a:solidFill>
          <a:uFillTx/>
          <a:latin typeface="OPPOSans M" panose="00020600040101010101" charset="-122"/>
          <a:ea typeface="OPPOSans M" panose="00020600040101010101" charset="-122"/>
          <a:cs typeface="OPPOSans M" panose="00020600040101010101" charset="-122"/>
          <a:sym typeface="OPPOSans M" panose="00020600040101010101" charset="-122"/>
        </a:defRPr>
      </a:lvl9pPr>
    </p:bodyStyle>
    <p:otherStyle>
      <a:lvl1pPr marL="0" marR="0" indent="0" algn="ctr" defTabSz="41275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Neue Light"/>
        </a:defRPr>
      </a:lvl1pPr>
      <a:lvl2pPr marL="0" marR="0" indent="114300" algn="ctr" defTabSz="41275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Neue Light"/>
        </a:defRPr>
      </a:lvl2pPr>
      <a:lvl3pPr marL="0" marR="0" indent="228600" algn="ctr" defTabSz="41275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Neue Light"/>
        </a:defRPr>
      </a:lvl3pPr>
      <a:lvl4pPr marL="0" marR="0" indent="342900" algn="ctr" defTabSz="41275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Neue Light"/>
        </a:defRPr>
      </a:lvl4pPr>
      <a:lvl5pPr marL="0" marR="0" indent="457200" algn="ctr" defTabSz="41275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Neue Light"/>
        </a:defRPr>
      </a:lvl5pPr>
      <a:lvl6pPr marL="0" marR="0" indent="571500" algn="ctr" defTabSz="41275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Neue Light"/>
        </a:defRPr>
      </a:lvl6pPr>
      <a:lvl7pPr marL="0" marR="0" indent="685800" algn="ctr" defTabSz="41275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Neue Light"/>
        </a:defRPr>
      </a:lvl7pPr>
      <a:lvl8pPr marL="0" marR="0" indent="800100" algn="ctr" defTabSz="41275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Neue Light"/>
        </a:defRPr>
      </a:lvl8pPr>
      <a:lvl9pPr marL="0" marR="0" indent="914400" algn="ctr" defTabSz="41275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notesSlide" Target="../notesSlides/notesSlide13.xml"/><Relationship Id="rId4"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notesSlide" Target="../notesSlides/notesSlide24.xml"/><Relationship Id="rId5" Type="http://schemas.openxmlformats.org/officeDocument/2006/relationships/slideLayout" Target="../slideLayouts/slideLayout5.xml"/><Relationship Id="rId4" Type="http://schemas.openxmlformats.org/officeDocument/2006/relationships/tags" Target="../tags/tag18.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notesSlide" Target="../notesSlides/notesSlide26.xml"/><Relationship Id="rId5" Type="http://schemas.openxmlformats.org/officeDocument/2006/relationships/slideLayout" Target="../slideLayouts/slideLayout5.xml"/><Relationship Id="rId4" Type="http://schemas.openxmlformats.org/officeDocument/2006/relationships/tags" Target="../tags/tag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4.xml"/><Relationship Id="rId5" Type="http://schemas.openxmlformats.org/officeDocument/2006/relationships/slideLayout" Target="../slideLayouts/slideLayout5.xml"/><Relationship Id="rId4" Type="http://schemas.openxmlformats.org/officeDocument/2006/relationships/tags" Target="../tags/tag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984390"/>
            <a:ext cx="4097079" cy="411125"/>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latin typeface="OPPOSans B" panose="00020600040101010101" charset="-122"/>
              <a:ea typeface="OPPOSans B" panose="00020600040101010101" charset="-122"/>
              <a:cs typeface="+mn-ea"/>
              <a:sym typeface="+mn-lt"/>
            </a:endParaRPr>
          </a:p>
        </p:txBody>
      </p:sp>
      <p:sp>
        <p:nvSpPr>
          <p:cNvPr id="4" name="矩形 3"/>
          <p:cNvSpPr/>
          <p:nvPr/>
        </p:nvSpPr>
        <p:spPr>
          <a:xfrm>
            <a:off x="0" y="3551455"/>
            <a:ext cx="12192000" cy="126000"/>
          </a:xfrm>
          <a:prstGeom prst="rect">
            <a:avLst/>
          </a:prstGeom>
          <a:solidFill>
            <a:srgbClr val="2DC8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dirty="0">
              <a:ln>
                <a:solidFill>
                  <a:srgbClr val="00B050"/>
                </a:solidFill>
              </a:ln>
              <a:solidFill>
                <a:srgbClr val="00B050"/>
              </a:solidFill>
              <a:latin typeface="OPPOSans B" panose="00020600040101010101" charset="-122"/>
              <a:ea typeface="OPPOSans B" panose="00020600040101010101" charset="-122"/>
              <a:cs typeface="+mn-ea"/>
              <a:sym typeface="+mn-lt"/>
            </a:endParaRPr>
          </a:p>
        </p:txBody>
      </p:sp>
      <p:sp>
        <p:nvSpPr>
          <p:cNvPr id="5" name="文本框 4"/>
          <p:cNvSpPr txBox="1"/>
          <p:nvPr/>
        </p:nvSpPr>
        <p:spPr>
          <a:xfrm>
            <a:off x="4278714" y="2458945"/>
            <a:ext cx="6481458" cy="1046440"/>
          </a:xfrm>
          <a:prstGeom prst="rect">
            <a:avLst/>
          </a:prstGeom>
          <a:noFill/>
        </p:spPr>
        <p:txBody>
          <a:bodyPr wrap="square" rtlCol="0">
            <a:spAutoFit/>
          </a:bodyPr>
          <a:lstStyle/>
          <a:p>
            <a:pPr algn="ctr"/>
            <a:r>
              <a:rPr lang="en-US" altLang="zh-TW" sz="3400" dirty="0">
                <a:solidFill>
                  <a:schemeClr val="bg2">
                    <a:lumMod val="25000"/>
                  </a:schemeClr>
                </a:solidFill>
                <a:latin typeface="OPPOSans B" panose="00020600040101010101" charset="-122"/>
                <a:ea typeface="OPPOSans B" panose="00020600040101010101" charset="-122"/>
                <a:cs typeface="+mn-ea"/>
                <a:sym typeface="+mn-lt"/>
              </a:rPr>
              <a:t>H</a:t>
            </a:r>
            <a:r>
              <a:rPr lang="en-US" altLang="zh-CN" sz="3400" dirty="0">
                <a:solidFill>
                  <a:schemeClr val="bg2">
                    <a:lumMod val="25000"/>
                  </a:schemeClr>
                </a:solidFill>
                <a:latin typeface="OPPOSans B" panose="00020600040101010101" charset="-122"/>
                <a:ea typeface="OPPOSans B" panose="00020600040101010101" charset="-122"/>
                <a:cs typeface="+mn-ea"/>
                <a:sym typeface="+mn-lt"/>
              </a:rPr>
              <a:t>ow to Promote NPS</a:t>
            </a:r>
            <a:r>
              <a:rPr lang="en-US" altLang="zh-TW" sz="3400" dirty="0">
                <a:solidFill>
                  <a:schemeClr val="bg2">
                    <a:lumMod val="25000"/>
                  </a:schemeClr>
                </a:solidFill>
                <a:latin typeface="OPPOSans B" panose="00020600040101010101" charset="-122"/>
                <a:ea typeface="OPPOSans B" panose="00020600040101010101" charset="-122"/>
                <a:cs typeface="+mn-ea"/>
                <a:sym typeface="+mn-lt"/>
              </a:rPr>
              <a:t>-</a:t>
            </a:r>
          </a:p>
          <a:p>
            <a:pPr algn="ctr"/>
            <a:r>
              <a:rPr lang="en-US" altLang="zh-CN" sz="2800" dirty="0">
                <a:solidFill>
                  <a:schemeClr val="bg2">
                    <a:lumMod val="25000"/>
                  </a:schemeClr>
                </a:solidFill>
                <a:latin typeface="OPPOSans B" panose="00020600040101010101" charset="-122"/>
                <a:ea typeface="OPPOSans B" panose="00020600040101010101" charset="-122"/>
                <a:cs typeface="+mn-ea"/>
                <a:sym typeface="+mn-lt"/>
              </a:rPr>
              <a:t>Seize Moment of Truth</a:t>
            </a:r>
            <a:endParaRPr lang="zh-CN" altLang="en-US" sz="3400" dirty="0">
              <a:solidFill>
                <a:schemeClr val="bg2">
                  <a:lumMod val="25000"/>
                </a:schemeClr>
              </a:solidFill>
              <a:latin typeface="OPPOSans B" panose="00020600040101010101" charset="-122"/>
              <a:ea typeface="OPPOSans B" panose="00020600040101010101" charset="-122"/>
              <a:cs typeface="+mn-ea"/>
              <a:sym typeface="+mn-lt"/>
            </a:endParaRPr>
          </a:p>
        </p:txBody>
      </p:sp>
      <p:sp>
        <p:nvSpPr>
          <p:cNvPr id="11" name="矩形 10"/>
          <p:cNvSpPr/>
          <p:nvPr/>
        </p:nvSpPr>
        <p:spPr>
          <a:xfrm>
            <a:off x="10578537" y="2995714"/>
            <a:ext cx="1613463" cy="399801"/>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latin typeface="OPPOSans B" panose="00020600040101010101" charset="-122"/>
              <a:ea typeface="OPPOSans B" panose="00020600040101010101" charset="-122"/>
              <a:cs typeface="+mn-ea"/>
              <a:sym typeface="+mn-lt"/>
            </a:endParaRPr>
          </a:p>
        </p:txBody>
      </p:sp>
      <p:sp>
        <p:nvSpPr>
          <p:cNvPr id="8" name="矩形 7"/>
          <p:cNvSpPr/>
          <p:nvPr/>
        </p:nvSpPr>
        <p:spPr>
          <a:xfrm>
            <a:off x="9573789" y="6066658"/>
            <a:ext cx="1503938" cy="338554"/>
          </a:xfrm>
          <a:prstGeom prst="rect">
            <a:avLst/>
          </a:prstGeom>
        </p:spPr>
        <p:txBody>
          <a:bodyPr wrap="none">
            <a:spAutoFit/>
          </a:bodyPr>
          <a:lstStyle/>
          <a:p>
            <a:r>
              <a:rPr lang="en-US" altLang="zh-CN" sz="1600" dirty="0">
                <a:solidFill>
                  <a:schemeClr val="bg2">
                    <a:lumMod val="10000"/>
                    <a:alpha val="55000"/>
                  </a:schemeClr>
                </a:solidFill>
                <a:latin typeface="OPPOSans B" panose="00020600040101010101" charset="-122"/>
                <a:ea typeface="OPPOSans B" panose="00020600040101010101" charset="-122"/>
                <a:cs typeface="+mn-ea"/>
                <a:sym typeface="+mn-lt"/>
              </a:rPr>
              <a:t>Grace</a:t>
            </a:r>
            <a:r>
              <a:rPr lang="en-US" altLang="zh-TW" sz="1600" dirty="0">
                <a:solidFill>
                  <a:schemeClr val="bg2">
                    <a:lumMod val="10000"/>
                    <a:alpha val="55000"/>
                  </a:schemeClr>
                </a:solidFill>
                <a:latin typeface="OPPOSans B" panose="00020600040101010101" charset="-122"/>
                <a:ea typeface="OPPOSans B" panose="00020600040101010101" charset="-122"/>
                <a:cs typeface="+mn-ea"/>
                <a:sym typeface="+mn-lt"/>
              </a:rPr>
              <a:t>/Ryan</a:t>
            </a:r>
            <a:endParaRPr lang="zh-CN" altLang="en-US" sz="1600" dirty="0">
              <a:solidFill>
                <a:schemeClr val="bg2">
                  <a:lumMod val="10000"/>
                  <a:alpha val="55000"/>
                </a:schemeClr>
              </a:solidFill>
              <a:latin typeface="OPPOSans B" panose="00020600040101010101" charset="-122"/>
              <a:ea typeface="OPPOSans B" panose="00020600040101010101" charset="-122"/>
              <a:cs typeface="+mn-ea"/>
              <a:sym typeface="+mn-lt"/>
            </a:endParaRPr>
          </a:p>
        </p:txBody>
      </p:sp>
      <p:sp>
        <p:nvSpPr>
          <p:cNvPr id="12" name="文本框 11"/>
          <p:cNvSpPr txBox="1"/>
          <p:nvPr/>
        </p:nvSpPr>
        <p:spPr>
          <a:xfrm>
            <a:off x="4097079" y="3749766"/>
            <a:ext cx="9669016" cy="584775"/>
          </a:xfrm>
          <a:prstGeom prst="rect">
            <a:avLst/>
          </a:prstGeom>
          <a:noFill/>
        </p:spPr>
        <p:txBody>
          <a:bodyPr wrap="square" rtlCol="0">
            <a:spAutoFit/>
          </a:bodyPr>
          <a:lstStyle/>
          <a:p>
            <a:r>
              <a:rPr kumimoji="1" lang="en-US" altLang="zh-CN" sz="1600" dirty="0">
                <a:latin typeface="OPPOSans B" panose="00020600040101010101" charset="-122"/>
                <a:ea typeface="OPPOSans B" panose="00020600040101010101" charset="-122"/>
                <a:cs typeface="OPPOSans B" panose="00020600040101010101" charset="-122"/>
              </a:rPr>
              <a:t>2021 Global NPS Promotion &amp; Service Standardization Training</a:t>
            </a:r>
          </a:p>
          <a:p>
            <a:pPr algn="dist"/>
            <a:endParaRPr kumimoji="1" lang="zh-CN" altLang="en-US" sz="1600" dirty="0">
              <a:latin typeface="OPPOSans B" panose="00020600040101010101" charset="-122"/>
              <a:ea typeface="OPPOSans B" panose="00020600040101010101" charset="-122"/>
              <a:cs typeface="OPPOSans B" panose="0002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25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0-#ppt_w/2"/>
                                          </p:val>
                                        </p:tav>
                                        <p:tav tm="100000">
                                          <p:val>
                                            <p:strVal val="#ppt_x"/>
                                          </p:val>
                                        </p:tav>
                                      </p:tavLst>
                                    </p:anim>
                                    <p:anim calcmode="lin" valueType="num">
                                      <p:cBhvr additive="base">
                                        <p:cTn id="19" dur="500" fill="hold"/>
                                        <p:tgtEl>
                                          <p:spTgt spid="11"/>
                                        </p:tgtEl>
                                        <p:attrNameLst>
                                          <p:attrName>ppt_y</p:attrName>
                                        </p:attrNameLst>
                                      </p:cBhvr>
                                      <p:tavLst>
                                        <p:tav tm="0">
                                          <p:val>
                                            <p:strVal val="#ppt_y"/>
                                          </p:val>
                                        </p:tav>
                                        <p:tav tm="100000">
                                          <p:val>
                                            <p:strVal val="#ppt_y"/>
                                          </p:val>
                                        </p:tav>
                                      </p:tavLst>
                                    </p:anim>
                                  </p:childTnLst>
                                </p:cTn>
                              </p:par>
                              <p:par>
                                <p:cTn id="20" presetID="10" presetClass="entr" presetSubtype="0" fill="hold" grpId="0" nodeType="withEffect">
                                  <p:stCondLst>
                                    <p:cond delay="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P spid="11"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638363" y="126121"/>
            <a:ext cx="9455783" cy="9652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25500">
              <a:lnSpc>
                <a:spcPct val="100000"/>
              </a:lnSpc>
              <a:spcBef>
                <a:spcPts val="0"/>
              </a:spcBef>
            </a:pPr>
            <a:r>
              <a:rPr kumimoji="1" lang="en-US" altLang="zh-TW" sz="2400" dirty="0">
                <a:solidFill>
                  <a:schemeClr val="bg1">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rPr>
              <a:t>1.</a:t>
            </a:r>
            <a:r>
              <a:rPr kumimoji="1" lang="zh-TW" altLang="en-US" sz="2400" dirty="0">
                <a:solidFill>
                  <a:schemeClr val="bg1">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rPr>
              <a:t> </a:t>
            </a:r>
            <a:r>
              <a:rPr kumimoji="1" lang="en-US" altLang="zh-CN" sz="2400" dirty="0">
                <a:solidFill>
                  <a:schemeClr val="bg1">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rPr>
              <a:t>What is MOT</a:t>
            </a:r>
          </a:p>
          <a:p>
            <a:pPr defTabSz="825500">
              <a:lnSpc>
                <a:spcPct val="100000"/>
              </a:lnSpc>
              <a:spcBef>
                <a:spcPts val="0"/>
              </a:spcBef>
            </a:pPr>
            <a:r>
              <a:rPr kumimoji="1" lang="en-US" altLang="zh-TW" sz="1800" dirty="0">
                <a:solidFill>
                  <a:schemeClr val="bg1">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rPr>
              <a:t>1.2</a:t>
            </a:r>
            <a:r>
              <a:rPr kumimoji="1" lang="zh-TW" altLang="en-US" sz="1800" dirty="0">
                <a:solidFill>
                  <a:schemeClr val="bg1">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rPr>
              <a:t> </a:t>
            </a:r>
            <a:r>
              <a:rPr kumimoji="1" lang="en-US" altLang="zh-TW" sz="1800" dirty="0">
                <a:solidFill>
                  <a:schemeClr val="bg1">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rPr>
              <a:t>what is Peak-end law</a:t>
            </a:r>
            <a:endParaRPr kumimoji="1" lang="zh-CN" altLang="en-US" sz="1800" dirty="0">
              <a:solidFill>
                <a:schemeClr val="bg1">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endParaRPr>
          </a:p>
        </p:txBody>
      </p:sp>
      <p:grpSp>
        <p:nvGrpSpPr>
          <p:cNvPr id="32" name="组合 31"/>
          <p:cNvGrpSpPr/>
          <p:nvPr/>
        </p:nvGrpSpPr>
        <p:grpSpPr>
          <a:xfrm>
            <a:off x="7714731" y="1548921"/>
            <a:ext cx="3898901" cy="1663095"/>
            <a:chOff x="861492" y="1127300"/>
            <a:chExt cx="7423011" cy="1891308"/>
          </a:xfrm>
        </p:grpSpPr>
        <p:sp>
          <p:nvSpPr>
            <p:cNvPr id="33" name="圆角矩形 17"/>
            <p:cNvSpPr/>
            <p:nvPr/>
          </p:nvSpPr>
          <p:spPr>
            <a:xfrm>
              <a:off x="899160" y="1221266"/>
              <a:ext cx="7345680" cy="1745662"/>
            </a:xfrm>
            <a:prstGeom prst="roundRect">
              <a:avLst>
                <a:gd name="adj" fmla="val 0"/>
              </a:avLst>
            </a:prstGeom>
            <a:noFill/>
            <a:ln w="6350">
              <a:solidFill>
                <a:srgbClr val="3A6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TextBox 42"/>
            <p:cNvSpPr txBox="1"/>
            <p:nvPr/>
          </p:nvSpPr>
          <p:spPr>
            <a:xfrm>
              <a:off x="1031464" y="1127300"/>
              <a:ext cx="6760183" cy="1750051"/>
            </a:xfrm>
            <a:prstGeom prst="rect">
              <a:avLst/>
            </a:prstGeom>
            <a:noFill/>
          </p:spPr>
          <p:txBody>
            <a:bodyPr wrap="square" lIns="0" tIns="0" rIns="0" bIns="0" rtlCol="0" anchor="ctr">
              <a:spAutoFit/>
            </a:bodyPr>
            <a:lstStyle/>
            <a:p>
              <a:pPr algn="just"/>
              <a:endParaRPr lang="en-US" altLang="zh-CN" sz="1600" b="1" dirty="0">
                <a:solidFill>
                  <a:schemeClr val="bg1">
                    <a:lumMod val="10000"/>
                  </a:schemeClr>
                </a:solidFill>
                <a:latin typeface="+mj-ea"/>
                <a:ea typeface="+mj-ea"/>
              </a:endParaRPr>
            </a:p>
            <a:p>
              <a:pPr marL="285750" indent="-285750" algn="just">
                <a:buFont typeface="Wingdings" panose="05000000000000000000" pitchFamily="2" charset="2"/>
                <a:buChar char="p"/>
              </a:pPr>
              <a:r>
                <a:rPr lang="en-US" altLang="zh-CN" sz="1400" b="1" dirty="0">
                  <a:solidFill>
                    <a:schemeClr val="bg1">
                      <a:lumMod val="10000"/>
                    </a:schemeClr>
                  </a:solidFill>
                  <a:latin typeface="+mn-ea"/>
                </a:rPr>
                <a:t>Theoretical source</a:t>
              </a:r>
            </a:p>
            <a:p>
              <a:pPr marL="285750" indent="-285750" algn="just">
                <a:buFont typeface="Wingdings" panose="05000000000000000000" pitchFamily="2" charset="2"/>
                <a:buChar char="Ø"/>
              </a:pPr>
              <a:r>
                <a:rPr lang="en-US" altLang="zh-CN" sz="1400" b="1" dirty="0">
                  <a:solidFill>
                    <a:schemeClr val="bg1">
                      <a:lumMod val="10000"/>
                    </a:schemeClr>
                  </a:solidFill>
                  <a:latin typeface="+mn-ea"/>
                </a:rPr>
                <a:t>Peak-end law</a:t>
              </a:r>
              <a:r>
                <a:rPr lang="en-US" altLang="zh-CN" sz="1400" dirty="0">
                  <a:solidFill>
                    <a:schemeClr val="bg1">
                      <a:lumMod val="10000"/>
                    </a:schemeClr>
                  </a:solidFill>
                  <a:latin typeface="+mn-ea"/>
                </a:rPr>
                <a:t>: </a:t>
              </a:r>
              <a:r>
                <a:rPr lang="en-US" altLang="zh-CN" sz="1400" dirty="0">
                  <a:solidFill>
                    <a:schemeClr val="bg1">
                      <a:lumMod val="10000"/>
                    </a:schemeClr>
                  </a:solidFill>
                </a:rPr>
                <a:t>The memory of an experience is determined by two factors: the feeling at the peak (whether positive or negative) and the feeling at the end</a:t>
              </a:r>
              <a:r>
                <a:rPr lang="zh-CN" altLang="en-US" sz="1400" dirty="0">
                  <a:solidFill>
                    <a:schemeClr val="bg1">
                      <a:lumMod val="10000"/>
                    </a:schemeClr>
                  </a:solidFill>
                </a:rPr>
                <a:t>。</a:t>
              </a:r>
              <a:endParaRPr lang="en-US" altLang="zh-CN" dirty="0">
                <a:solidFill>
                  <a:schemeClr val="bg1">
                    <a:lumMod val="10000"/>
                  </a:schemeClr>
                </a:solidFill>
                <a:latin typeface="+mj-ea"/>
                <a:ea typeface="+mj-ea"/>
              </a:endParaRPr>
            </a:p>
          </p:txBody>
        </p:sp>
        <p:sp>
          <p:nvSpPr>
            <p:cNvPr id="35" name="矩形 93"/>
            <p:cNvSpPr/>
            <p:nvPr/>
          </p:nvSpPr>
          <p:spPr>
            <a:xfrm>
              <a:off x="861492" y="1176702"/>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93"/>
            <p:cNvSpPr/>
            <p:nvPr/>
          </p:nvSpPr>
          <p:spPr>
            <a:xfrm rot="10800000">
              <a:off x="7996471" y="2730576"/>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7" name="直接箭头连接符 36"/>
          <p:cNvCxnSpPr/>
          <p:nvPr/>
        </p:nvCxnSpPr>
        <p:spPr>
          <a:xfrm>
            <a:off x="1219199" y="1784838"/>
            <a:ext cx="0" cy="400636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219199" y="3640667"/>
            <a:ext cx="5917537"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任意多边形: 形状 43"/>
          <p:cNvSpPr/>
          <p:nvPr/>
        </p:nvSpPr>
        <p:spPr>
          <a:xfrm>
            <a:off x="1490132" y="2031473"/>
            <a:ext cx="5054378" cy="2546692"/>
          </a:xfrm>
          <a:custGeom>
            <a:avLst/>
            <a:gdLst>
              <a:gd name="connsiteX0" fmla="*/ 0 w 5054378"/>
              <a:gd name="connsiteY0" fmla="*/ 1287460 h 2546692"/>
              <a:gd name="connsiteX1" fmla="*/ 440267 w 5054378"/>
              <a:gd name="connsiteY1" fmla="*/ 2117194 h 2546692"/>
              <a:gd name="connsiteX2" fmla="*/ 965200 w 5054378"/>
              <a:gd name="connsiteY2" fmla="*/ 965727 h 2546692"/>
              <a:gd name="connsiteX3" fmla="*/ 1456267 w 5054378"/>
              <a:gd name="connsiteY3" fmla="*/ 1355194 h 2546692"/>
              <a:gd name="connsiteX4" fmla="*/ 1845734 w 5054378"/>
              <a:gd name="connsiteY4" fmla="*/ 2388127 h 2546692"/>
              <a:gd name="connsiteX5" fmla="*/ 2421467 w 5054378"/>
              <a:gd name="connsiteY5" fmla="*/ 406927 h 2546692"/>
              <a:gd name="connsiteX6" fmla="*/ 2861734 w 5054378"/>
              <a:gd name="connsiteY6" fmla="*/ 762527 h 2546692"/>
              <a:gd name="connsiteX7" fmla="*/ 3285067 w 5054378"/>
              <a:gd name="connsiteY7" fmla="*/ 51327 h 2546692"/>
              <a:gd name="connsiteX8" fmla="*/ 3793067 w 5054378"/>
              <a:gd name="connsiteY8" fmla="*/ 2421994 h 2546692"/>
              <a:gd name="connsiteX9" fmla="*/ 4182534 w 5054378"/>
              <a:gd name="connsiteY9" fmla="*/ 2083327 h 2546692"/>
              <a:gd name="connsiteX10" fmla="*/ 4605867 w 5054378"/>
              <a:gd name="connsiteY10" fmla="*/ 2489727 h 2546692"/>
              <a:gd name="connsiteX11" fmla="*/ 4995334 w 5054378"/>
              <a:gd name="connsiteY11" fmla="*/ 593194 h 2546692"/>
              <a:gd name="connsiteX12" fmla="*/ 5046134 w 5054378"/>
              <a:gd name="connsiteY12" fmla="*/ 406927 h 254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54378" h="2546692">
                <a:moveTo>
                  <a:pt x="0" y="1287460"/>
                </a:moveTo>
                <a:cubicBezTo>
                  <a:pt x="139700" y="1729138"/>
                  <a:pt x="279400" y="2170816"/>
                  <a:pt x="440267" y="2117194"/>
                </a:cubicBezTo>
                <a:cubicBezTo>
                  <a:pt x="601134" y="2063572"/>
                  <a:pt x="795867" y="1092727"/>
                  <a:pt x="965200" y="965727"/>
                </a:cubicBezTo>
                <a:cubicBezTo>
                  <a:pt x="1134533" y="838727"/>
                  <a:pt x="1309511" y="1118127"/>
                  <a:pt x="1456267" y="1355194"/>
                </a:cubicBezTo>
                <a:cubicBezTo>
                  <a:pt x="1603023" y="1592261"/>
                  <a:pt x="1684867" y="2546171"/>
                  <a:pt x="1845734" y="2388127"/>
                </a:cubicBezTo>
                <a:cubicBezTo>
                  <a:pt x="2006601" y="2230083"/>
                  <a:pt x="2252134" y="677860"/>
                  <a:pt x="2421467" y="406927"/>
                </a:cubicBezTo>
                <a:cubicBezTo>
                  <a:pt x="2590800" y="135994"/>
                  <a:pt x="2717801" y="821794"/>
                  <a:pt x="2861734" y="762527"/>
                </a:cubicBezTo>
                <a:cubicBezTo>
                  <a:pt x="3005667" y="703260"/>
                  <a:pt x="3129845" y="-225251"/>
                  <a:pt x="3285067" y="51327"/>
                </a:cubicBezTo>
                <a:cubicBezTo>
                  <a:pt x="3440289" y="327905"/>
                  <a:pt x="3643489" y="2083327"/>
                  <a:pt x="3793067" y="2421994"/>
                </a:cubicBezTo>
                <a:cubicBezTo>
                  <a:pt x="3942645" y="2760661"/>
                  <a:pt x="4047067" y="2072038"/>
                  <a:pt x="4182534" y="2083327"/>
                </a:cubicBezTo>
                <a:cubicBezTo>
                  <a:pt x="4318001" y="2094616"/>
                  <a:pt x="4470400" y="2738082"/>
                  <a:pt x="4605867" y="2489727"/>
                </a:cubicBezTo>
                <a:cubicBezTo>
                  <a:pt x="4741334" y="2241372"/>
                  <a:pt x="4921956" y="940327"/>
                  <a:pt x="4995334" y="593194"/>
                </a:cubicBezTo>
                <a:cubicBezTo>
                  <a:pt x="5068712" y="246061"/>
                  <a:pt x="5057423" y="326494"/>
                  <a:pt x="5046134" y="406927"/>
                </a:cubicBezTo>
              </a:path>
            </a:pathLst>
          </a:custGeom>
          <a:no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6" name="图片 45"/>
          <p:cNvPicPr>
            <a:picLocks noChangeAspect="1"/>
          </p:cNvPicPr>
          <p:nvPr/>
        </p:nvPicPr>
        <p:blipFill>
          <a:blip r:embed="rId5"/>
          <a:stretch>
            <a:fillRect/>
          </a:stretch>
        </p:blipFill>
        <p:spPr>
          <a:xfrm>
            <a:off x="746449" y="1611185"/>
            <a:ext cx="361950" cy="371475"/>
          </a:xfrm>
          <a:prstGeom prst="rect">
            <a:avLst/>
          </a:prstGeom>
        </p:spPr>
      </p:pic>
      <p:pic>
        <p:nvPicPr>
          <p:cNvPr id="47" name="图片 46"/>
          <p:cNvPicPr>
            <a:picLocks noChangeAspect="1"/>
          </p:cNvPicPr>
          <p:nvPr/>
        </p:nvPicPr>
        <p:blipFill>
          <a:blip r:embed="rId6"/>
          <a:stretch>
            <a:fillRect/>
          </a:stretch>
        </p:blipFill>
        <p:spPr>
          <a:xfrm>
            <a:off x="679774" y="5530269"/>
            <a:ext cx="428625" cy="390525"/>
          </a:xfrm>
          <a:prstGeom prst="rect">
            <a:avLst/>
          </a:prstGeom>
        </p:spPr>
      </p:pic>
      <p:sp>
        <p:nvSpPr>
          <p:cNvPr id="48" name="文本框 47"/>
          <p:cNvSpPr txBox="1"/>
          <p:nvPr/>
        </p:nvSpPr>
        <p:spPr>
          <a:xfrm>
            <a:off x="1368654" y="4175737"/>
            <a:ext cx="1059073" cy="577081"/>
          </a:xfrm>
          <a:prstGeom prst="rect">
            <a:avLst/>
          </a:prstGeom>
          <a:noFill/>
        </p:spPr>
        <p:txBody>
          <a:bodyPr wrap="square" rtlCol="0">
            <a:spAutoFit/>
          </a:bodyPr>
          <a:lstStyle/>
          <a:p>
            <a:pPr algn="ctr" defTabSz="777240">
              <a:spcAft>
                <a:spcPts val="600"/>
              </a:spcAft>
            </a:pPr>
            <a:r>
              <a:rPr kumimoji="1" lang="en-US" altLang="zh-CN" sz="1050" dirty="0">
                <a:solidFill>
                  <a:schemeClr val="bg1">
                    <a:lumMod val="10000"/>
                  </a:schemeClr>
                </a:solidFill>
                <a:sym typeface="Arial" panose="020B0604020202020204" pitchFamily="34" charset="0"/>
              </a:rPr>
              <a:t>Find relevant information</a:t>
            </a:r>
            <a:endParaRPr kumimoji="1" lang="zh-CN" altLang="en-US" sz="1050" dirty="0">
              <a:solidFill>
                <a:schemeClr val="bg1">
                  <a:lumMod val="10000"/>
                </a:schemeClr>
              </a:solidFill>
              <a:sym typeface="Arial" panose="020B0604020202020204" pitchFamily="34" charset="0"/>
            </a:endParaRPr>
          </a:p>
        </p:txBody>
      </p:sp>
      <p:sp>
        <p:nvSpPr>
          <p:cNvPr id="49" name="文本框 48"/>
          <p:cNvSpPr txBox="1"/>
          <p:nvPr/>
        </p:nvSpPr>
        <p:spPr>
          <a:xfrm>
            <a:off x="1088008" y="2746151"/>
            <a:ext cx="978486" cy="577081"/>
          </a:xfrm>
          <a:prstGeom prst="rect">
            <a:avLst/>
          </a:prstGeom>
          <a:noFill/>
        </p:spPr>
        <p:txBody>
          <a:bodyPr wrap="square" rtlCol="0">
            <a:spAutoFit/>
          </a:bodyPr>
          <a:lstStyle/>
          <a:p>
            <a:pPr algn="ctr" defTabSz="777240">
              <a:spcAft>
                <a:spcPts val="600"/>
              </a:spcAft>
            </a:pPr>
            <a:r>
              <a:rPr kumimoji="1" lang="en-US" altLang="zh-CN" sz="1050" dirty="0">
                <a:solidFill>
                  <a:schemeClr val="bg1">
                    <a:lumMod val="10000"/>
                  </a:schemeClr>
                </a:solidFill>
                <a:ea typeface="Microsoft JhengHei UI" panose="020B0604030504040204" pitchFamily="34" charset="-120"/>
                <a:sym typeface="Arial" panose="020B0604020202020204" pitchFamily="34" charset="0"/>
              </a:rPr>
              <a:t>Generate service demand</a:t>
            </a:r>
          </a:p>
        </p:txBody>
      </p:sp>
      <p:sp>
        <p:nvSpPr>
          <p:cNvPr id="51" name="文本框 50"/>
          <p:cNvSpPr txBox="1"/>
          <p:nvPr/>
        </p:nvSpPr>
        <p:spPr>
          <a:xfrm>
            <a:off x="2120721" y="2626245"/>
            <a:ext cx="978486" cy="261610"/>
          </a:xfrm>
          <a:prstGeom prst="rect">
            <a:avLst/>
          </a:prstGeom>
          <a:noFill/>
        </p:spPr>
        <p:txBody>
          <a:bodyPr wrap="square" rtlCol="0">
            <a:spAutoFit/>
          </a:bodyPr>
          <a:lstStyle/>
          <a:p>
            <a:pPr algn="ctr" defTabSz="777240">
              <a:spcAft>
                <a:spcPts val="600"/>
              </a:spcAft>
            </a:pPr>
            <a:r>
              <a:rPr kumimoji="1" lang="en-US" altLang="zh-CN" sz="1050" dirty="0">
                <a:solidFill>
                  <a:schemeClr val="bg1">
                    <a:lumMod val="10000"/>
                  </a:schemeClr>
                </a:solidFill>
                <a:ea typeface="Microsoft JhengHei UI" panose="020B0604030504040204" pitchFamily="34" charset="-120"/>
                <a:sym typeface="Arial" panose="020B0604020202020204" pitchFamily="34" charset="0"/>
              </a:rPr>
              <a:t>Go to SC</a:t>
            </a:r>
            <a:endParaRPr kumimoji="1" lang="zh-CN" altLang="en-US" sz="1050" dirty="0">
              <a:solidFill>
                <a:schemeClr val="bg1">
                  <a:lumMod val="10000"/>
                </a:schemeClr>
              </a:solidFill>
              <a:ea typeface="Microsoft JhengHei UI" panose="020B0604030504040204" pitchFamily="34" charset="-120"/>
              <a:sym typeface="Arial" panose="020B0604020202020204" pitchFamily="34" charset="0"/>
            </a:endParaRPr>
          </a:p>
        </p:txBody>
      </p:sp>
      <p:sp>
        <p:nvSpPr>
          <p:cNvPr id="52" name="文本框 51"/>
          <p:cNvSpPr txBox="1"/>
          <p:nvPr/>
        </p:nvSpPr>
        <p:spPr>
          <a:xfrm>
            <a:off x="2750984" y="4476922"/>
            <a:ext cx="1059071" cy="261610"/>
          </a:xfrm>
          <a:prstGeom prst="rect">
            <a:avLst/>
          </a:prstGeom>
          <a:noFill/>
        </p:spPr>
        <p:txBody>
          <a:bodyPr wrap="square" rtlCol="0">
            <a:spAutoFit/>
          </a:bodyPr>
          <a:lstStyle/>
          <a:p>
            <a:r>
              <a:rPr lang="en-US" altLang="zh-CN" sz="1050" dirty="0">
                <a:solidFill>
                  <a:schemeClr val="bg1">
                    <a:lumMod val="10000"/>
                  </a:schemeClr>
                </a:solidFill>
              </a:rPr>
              <a:t>Arrive at SC</a:t>
            </a:r>
          </a:p>
        </p:txBody>
      </p:sp>
      <p:sp>
        <p:nvSpPr>
          <p:cNvPr id="53" name="文本框 52"/>
          <p:cNvSpPr txBox="1"/>
          <p:nvPr/>
        </p:nvSpPr>
        <p:spPr>
          <a:xfrm>
            <a:off x="6290563" y="2020756"/>
            <a:ext cx="745931" cy="261610"/>
          </a:xfrm>
          <a:prstGeom prst="rect">
            <a:avLst/>
          </a:prstGeom>
          <a:noFill/>
        </p:spPr>
        <p:txBody>
          <a:bodyPr wrap="square" rtlCol="0">
            <a:spAutoFit/>
          </a:bodyPr>
          <a:lstStyle/>
          <a:p>
            <a:r>
              <a:rPr lang="en-US" altLang="zh-CN" sz="1100" dirty="0">
                <a:solidFill>
                  <a:schemeClr val="bg1">
                    <a:lumMod val="10000"/>
                  </a:schemeClr>
                </a:solidFill>
              </a:rPr>
              <a:t>Leave </a:t>
            </a:r>
          </a:p>
        </p:txBody>
      </p:sp>
      <p:sp>
        <p:nvSpPr>
          <p:cNvPr id="57" name="文本框 56"/>
          <p:cNvSpPr txBox="1"/>
          <p:nvPr/>
        </p:nvSpPr>
        <p:spPr>
          <a:xfrm>
            <a:off x="4962396" y="4623225"/>
            <a:ext cx="1398631" cy="261610"/>
          </a:xfrm>
          <a:prstGeom prst="rect">
            <a:avLst/>
          </a:prstGeom>
          <a:noFill/>
        </p:spPr>
        <p:txBody>
          <a:bodyPr wrap="square" rtlCol="0">
            <a:spAutoFit/>
          </a:bodyPr>
          <a:lstStyle/>
          <a:p>
            <a:r>
              <a:rPr lang="en-US" altLang="zh-CN" sz="1100" dirty="0">
                <a:solidFill>
                  <a:schemeClr val="bg1">
                    <a:lumMod val="10000"/>
                  </a:schemeClr>
                </a:solidFill>
              </a:rPr>
              <a:t>Get back device</a:t>
            </a:r>
          </a:p>
        </p:txBody>
      </p:sp>
      <p:sp>
        <p:nvSpPr>
          <p:cNvPr id="58" name="文本框 57"/>
          <p:cNvSpPr txBox="1"/>
          <p:nvPr/>
        </p:nvSpPr>
        <p:spPr>
          <a:xfrm>
            <a:off x="4388450" y="1652656"/>
            <a:ext cx="1224571" cy="430887"/>
          </a:xfrm>
          <a:prstGeom prst="rect">
            <a:avLst/>
          </a:prstGeom>
          <a:noFill/>
        </p:spPr>
        <p:txBody>
          <a:bodyPr wrap="square" rtlCol="0">
            <a:spAutoFit/>
          </a:bodyPr>
          <a:lstStyle/>
          <a:p>
            <a:r>
              <a:rPr lang="en-US" altLang="zh-CN" sz="1050" dirty="0">
                <a:solidFill>
                  <a:schemeClr val="bg1">
                    <a:lumMod val="10000"/>
                  </a:schemeClr>
                </a:solidFill>
              </a:rPr>
              <a:t>Wait for repairing</a:t>
            </a:r>
          </a:p>
        </p:txBody>
      </p:sp>
      <p:sp>
        <p:nvSpPr>
          <p:cNvPr id="59" name="文本框 58"/>
          <p:cNvSpPr txBox="1"/>
          <p:nvPr/>
        </p:nvSpPr>
        <p:spPr>
          <a:xfrm>
            <a:off x="3541364" y="1917460"/>
            <a:ext cx="978486" cy="430887"/>
          </a:xfrm>
          <a:prstGeom prst="rect">
            <a:avLst/>
          </a:prstGeom>
          <a:noFill/>
        </p:spPr>
        <p:txBody>
          <a:bodyPr wrap="square" rtlCol="0">
            <a:spAutoFit/>
          </a:bodyPr>
          <a:lstStyle/>
          <a:p>
            <a:r>
              <a:rPr lang="en-US" altLang="zh-CN" sz="1050" dirty="0">
                <a:solidFill>
                  <a:schemeClr val="bg1">
                    <a:lumMod val="10000"/>
                  </a:schemeClr>
                </a:solidFill>
              </a:rPr>
              <a:t>Describe issues</a:t>
            </a:r>
          </a:p>
        </p:txBody>
      </p:sp>
      <p:sp>
        <p:nvSpPr>
          <p:cNvPr id="60" name="椭圆 59"/>
          <p:cNvSpPr/>
          <p:nvPr/>
        </p:nvSpPr>
        <p:spPr>
          <a:xfrm>
            <a:off x="3229572" y="1803912"/>
            <a:ext cx="1144883" cy="6818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62" name="文本框 61"/>
          <p:cNvSpPr txBox="1"/>
          <p:nvPr/>
        </p:nvSpPr>
        <p:spPr>
          <a:xfrm>
            <a:off x="2082077" y="5480520"/>
            <a:ext cx="4408456" cy="369332"/>
          </a:xfrm>
          <a:prstGeom prst="rect">
            <a:avLst/>
          </a:prstGeom>
          <a:noFill/>
        </p:spPr>
        <p:txBody>
          <a:bodyPr wrap="square" rtlCol="0">
            <a:spAutoFit/>
          </a:bodyPr>
          <a:lstStyle/>
          <a:p>
            <a:r>
              <a:rPr lang="en-US" altLang="zh-CN" b="1" dirty="0">
                <a:solidFill>
                  <a:schemeClr val="bg1">
                    <a:lumMod val="10000"/>
                  </a:schemeClr>
                </a:solidFill>
              </a:rPr>
              <a:t>Where is the negative Peak?</a:t>
            </a:r>
            <a:endParaRPr lang="zh-CN" altLang="en-US" b="1" dirty="0">
              <a:solidFill>
                <a:schemeClr val="bg1">
                  <a:lumMod val="10000"/>
                </a:schemeClr>
              </a:solidFill>
            </a:endParaRPr>
          </a:p>
        </p:txBody>
      </p:sp>
      <p:sp>
        <p:nvSpPr>
          <p:cNvPr id="24" name="椭圆 23"/>
          <p:cNvSpPr/>
          <p:nvPr/>
        </p:nvSpPr>
        <p:spPr>
          <a:xfrm>
            <a:off x="2106726" y="2448060"/>
            <a:ext cx="958141" cy="6818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25" name="椭圆 24"/>
          <p:cNvSpPr/>
          <p:nvPr/>
        </p:nvSpPr>
        <p:spPr>
          <a:xfrm>
            <a:off x="5096119" y="4274959"/>
            <a:ext cx="1144883" cy="6818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26" name="椭圆 25"/>
          <p:cNvSpPr/>
          <p:nvPr/>
        </p:nvSpPr>
        <p:spPr>
          <a:xfrm>
            <a:off x="4273716" y="1507437"/>
            <a:ext cx="1144883" cy="6818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27" name="椭圆 26"/>
          <p:cNvSpPr/>
          <p:nvPr/>
        </p:nvSpPr>
        <p:spPr>
          <a:xfrm>
            <a:off x="6048557" y="1882275"/>
            <a:ext cx="1144883" cy="681898"/>
          </a:xfrm>
          <a:prstGeom prst="ellipse">
            <a:avLst/>
          </a:prstGeom>
          <a:no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28" name="椭圆 27"/>
          <p:cNvSpPr/>
          <p:nvPr/>
        </p:nvSpPr>
        <p:spPr>
          <a:xfrm>
            <a:off x="2698659" y="4231128"/>
            <a:ext cx="1144883" cy="6818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29" name="椭圆 28"/>
          <p:cNvSpPr/>
          <p:nvPr/>
        </p:nvSpPr>
        <p:spPr>
          <a:xfrm>
            <a:off x="1266203" y="4163802"/>
            <a:ext cx="1144883" cy="6818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30" name="文本框 29"/>
          <p:cNvSpPr txBox="1"/>
          <p:nvPr/>
        </p:nvSpPr>
        <p:spPr>
          <a:xfrm>
            <a:off x="4925977" y="1497635"/>
            <a:ext cx="3475101" cy="369332"/>
          </a:xfrm>
          <a:prstGeom prst="rect">
            <a:avLst/>
          </a:prstGeom>
          <a:noFill/>
        </p:spPr>
        <p:txBody>
          <a:bodyPr wrap="square" rtlCol="0">
            <a:spAutoFit/>
          </a:bodyPr>
          <a:lstStyle/>
          <a:p>
            <a:pPr algn="ctr"/>
            <a:r>
              <a:rPr lang="en-US" altLang="zh-CN" b="1" dirty="0">
                <a:solidFill>
                  <a:schemeClr val="bg1">
                    <a:lumMod val="10000"/>
                  </a:schemeClr>
                </a:solidFill>
              </a:rPr>
              <a:t>End</a:t>
            </a:r>
            <a:endParaRPr lang="zh-CN" altLang="en-US" b="1" dirty="0">
              <a:solidFill>
                <a:schemeClr val="bg1">
                  <a:lumMod val="10000"/>
                </a:schemeClr>
              </a:solidFill>
            </a:endParaRPr>
          </a:p>
        </p:txBody>
      </p:sp>
      <p:sp>
        <p:nvSpPr>
          <p:cNvPr id="31" name="文本框 30"/>
          <p:cNvSpPr txBox="1"/>
          <p:nvPr/>
        </p:nvSpPr>
        <p:spPr>
          <a:xfrm>
            <a:off x="1803813" y="1057615"/>
            <a:ext cx="3475101" cy="369332"/>
          </a:xfrm>
          <a:prstGeom prst="rect">
            <a:avLst/>
          </a:prstGeom>
          <a:noFill/>
        </p:spPr>
        <p:txBody>
          <a:bodyPr wrap="square" rtlCol="0">
            <a:spAutoFit/>
          </a:bodyPr>
          <a:lstStyle/>
          <a:p>
            <a:pPr algn="ctr"/>
            <a:r>
              <a:rPr lang="en-US" altLang="zh-CN" b="1" dirty="0">
                <a:solidFill>
                  <a:schemeClr val="bg1">
                    <a:lumMod val="10000"/>
                  </a:schemeClr>
                </a:solidFill>
              </a:rPr>
              <a:t>Where is the positive Peak?</a:t>
            </a:r>
            <a:endParaRPr lang="zh-CN" altLang="en-US" b="1" dirty="0">
              <a:solidFill>
                <a:schemeClr val="bg1">
                  <a:lumMod val="10000"/>
                </a:schemeClr>
              </a:solidFill>
            </a:endParaRPr>
          </a:p>
        </p:txBody>
      </p:sp>
      <p:pic>
        <p:nvPicPr>
          <p:cNvPr id="2" name="MO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231563" y="3858398"/>
            <a:ext cx="4864187" cy="27361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86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2"/>
                                        </p:tgtEl>
                                      </p:cBhvr>
                                    </p:cmd>
                                  </p:childTnLst>
                                </p:cTn>
                              </p:par>
                            </p:childTnLst>
                          </p:cTn>
                        </p:par>
                      </p:childTnLst>
                    </p:cTn>
                  </p:par>
                </p:childTnLst>
              </p:cTn>
              <p:nextCondLst>
                <p:cond evt="onClick" delay="0">
                  <p:tgtEl>
                    <p:spTgt spid="2"/>
                  </p:tgtEl>
                </p:cond>
              </p:nextCondLst>
            </p:seq>
          </p:childTnLst>
        </p:cTn>
      </p:par>
    </p:tnLst>
    <p:bldLst>
      <p:bldP spid="62" grpId="0"/>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71639" y="1358091"/>
            <a:ext cx="9971314" cy="4576990"/>
          </a:xfrm>
          <a:prstGeom prst="rect">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8" name="矩形 7"/>
          <p:cNvSpPr/>
          <p:nvPr/>
        </p:nvSpPr>
        <p:spPr>
          <a:xfrm>
            <a:off x="1265751" y="1504977"/>
            <a:ext cx="9586315" cy="4257818"/>
          </a:xfrm>
          <a:prstGeom prst="rect">
            <a:avLst/>
          </a:prstGeom>
          <a:solidFill>
            <a:srgbClr val="F5F5F5"/>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9" name="矩形 8"/>
          <p:cNvSpPr/>
          <p:nvPr/>
        </p:nvSpPr>
        <p:spPr>
          <a:xfrm>
            <a:off x="10658887" y="1504977"/>
            <a:ext cx="193179" cy="19317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0" name="矩形 9"/>
          <p:cNvSpPr/>
          <p:nvPr/>
        </p:nvSpPr>
        <p:spPr>
          <a:xfrm>
            <a:off x="1265751" y="5569616"/>
            <a:ext cx="193179" cy="19317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4" name="矩形 3"/>
          <p:cNvSpPr/>
          <p:nvPr/>
        </p:nvSpPr>
        <p:spPr>
          <a:xfrm>
            <a:off x="1404810" y="1601566"/>
            <a:ext cx="9715551" cy="3413027"/>
          </a:xfrm>
          <a:prstGeom prst="rect">
            <a:avLst/>
          </a:prstGeom>
        </p:spPr>
        <p:txBody>
          <a:bodyPr wrap="square">
            <a:noAutofit/>
          </a:bodyPr>
          <a:lstStyle/>
          <a:p>
            <a:pPr marL="285750" indent="-285750" defTabSz="412750" hangingPunct="0">
              <a:lnSpc>
                <a:spcPct val="200000"/>
              </a:lnSpc>
              <a:buFont typeface="Wingdings" panose="05000000000000000000" pitchFamily="2" charset="2"/>
              <a:buChar char="Ø"/>
            </a:pPr>
            <a:r>
              <a:rPr lang="en-US" altLang="zh-CN" kern="0" dirty="0">
                <a:solidFill>
                  <a:schemeClr val="bg1">
                    <a:lumMod val="10000"/>
                  </a:schemeClr>
                </a:solidFill>
                <a:latin typeface="OPPOSans M" panose="00020600040101010101" charset="-122"/>
                <a:ea typeface="OPPOSans M" panose="00020600040101010101" charset="-122"/>
                <a:sym typeface="Helvetica Neue"/>
              </a:rPr>
              <a:t>Customers will only remember the “Moment of Truth", and each interaction may decide whether to continue.</a:t>
            </a:r>
          </a:p>
          <a:p>
            <a:pPr marL="285750" indent="-285750" defTabSz="412750" hangingPunct="0">
              <a:lnSpc>
                <a:spcPct val="200000"/>
              </a:lnSpc>
              <a:buFont typeface="Wingdings" panose="05000000000000000000" pitchFamily="2" charset="2"/>
              <a:buChar char="Ø"/>
            </a:pPr>
            <a:r>
              <a:rPr lang="en-US" altLang="zh-CN" kern="0" dirty="0">
                <a:solidFill>
                  <a:schemeClr val="bg1">
                    <a:lumMod val="10000"/>
                  </a:schemeClr>
                </a:solidFill>
                <a:latin typeface="OPPOSans M" panose="00020600040101010101" charset="-122"/>
                <a:ea typeface="OPPOSans M" panose="00020600040101010101" charset="-122"/>
                <a:sym typeface="Helvetica Neue"/>
              </a:rPr>
              <a:t>The customer's perception </a:t>
            </a:r>
            <a:r>
              <a:rPr lang="en-US" altLang="zh-CN" b="1" kern="0" dirty="0">
                <a:solidFill>
                  <a:schemeClr val="bg1">
                    <a:lumMod val="10000"/>
                  </a:schemeClr>
                </a:solidFill>
                <a:latin typeface="OPPOSans M" panose="00020600040101010101" charset="-122"/>
                <a:ea typeface="OPPOSans M" panose="00020600040101010101" charset="-122"/>
                <a:sym typeface="Helvetica Neue"/>
              </a:rPr>
              <a:t>does not </a:t>
            </a:r>
            <a:r>
              <a:rPr lang="en-US" altLang="zh-CN" kern="0" dirty="0">
                <a:solidFill>
                  <a:schemeClr val="bg1">
                    <a:lumMod val="10000"/>
                  </a:schemeClr>
                </a:solidFill>
                <a:latin typeface="OPPOSans M" panose="00020600040101010101" charset="-122"/>
                <a:ea typeface="OPPOSans M" panose="00020600040101010101" charset="-122"/>
                <a:sym typeface="Helvetica Neue"/>
              </a:rPr>
              <a:t>depend on the "average score", but on the contact that makes him remember the most</a:t>
            </a:r>
          </a:p>
          <a:p>
            <a:pPr marL="285750" indent="-285750" defTabSz="412750" hangingPunct="0">
              <a:lnSpc>
                <a:spcPct val="200000"/>
              </a:lnSpc>
              <a:buFont typeface="Wingdings" panose="05000000000000000000" pitchFamily="2" charset="2"/>
              <a:buChar char="Ø"/>
            </a:pPr>
            <a:r>
              <a:rPr lang="en-US" altLang="zh-CN" kern="0" dirty="0">
                <a:solidFill>
                  <a:schemeClr val="bg1">
                    <a:lumMod val="10000"/>
                  </a:schemeClr>
                </a:solidFill>
                <a:latin typeface="OPPOSans M" panose="00020600040101010101" charset="-122"/>
                <a:ea typeface="OPPOSans M" panose="00020600040101010101" charset="-122"/>
                <a:sym typeface="Helvetica Neue"/>
              </a:rPr>
              <a:t>Ensure that customer is satisfied with PEAK and END moment.</a:t>
            </a:r>
          </a:p>
          <a:p>
            <a:pPr marL="285750" indent="-285750" defTabSz="412750" hangingPunct="0">
              <a:lnSpc>
                <a:spcPct val="200000"/>
              </a:lnSpc>
              <a:buFont typeface="Wingdings" panose="05000000000000000000" pitchFamily="2" charset="2"/>
              <a:buChar char="Ø"/>
            </a:pPr>
            <a:r>
              <a:rPr lang="en-US" altLang="zh-CN" kern="0" dirty="0">
                <a:solidFill>
                  <a:schemeClr val="bg1">
                    <a:lumMod val="10000"/>
                  </a:schemeClr>
                </a:solidFill>
                <a:latin typeface="OPPOSans M" panose="00020600040101010101" charset="-122"/>
                <a:ea typeface="OPPOSans M" panose="00020600040101010101" charset="-122"/>
                <a:sym typeface="Helvetica Neue"/>
              </a:rPr>
              <a:t>Create moments that make customers memorable.</a:t>
            </a:r>
          </a:p>
          <a:p>
            <a:pPr marL="285750" indent="-285750" defTabSz="412750" hangingPunct="0">
              <a:lnSpc>
                <a:spcPct val="200000"/>
              </a:lnSpc>
              <a:buFont typeface="Wingdings" panose="05000000000000000000" pitchFamily="2" charset="2"/>
              <a:buChar char="Ø"/>
            </a:pPr>
            <a:r>
              <a:rPr lang="en-US" altLang="zh-CN" kern="0" dirty="0">
                <a:solidFill>
                  <a:schemeClr val="bg1">
                    <a:lumMod val="10000"/>
                  </a:schemeClr>
                </a:solidFill>
                <a:latin typeface="OPPOSans M" panose="00020600040101010101" charset="-122"/>
                <a:ea typeface="OPPOSans M" panose="00020600040101010101" charset="-122"/>
                <a:sym typeface="Helvetica Neue"/>
              </a:rPr>
              <a:t>Only if customer pays for the product or service will we have a profit.</a:t>
            </a:r>
          </a:p>
        </p:txBody>
      </p:sp>
      <p:sp>
        <p:nvSpPr>
          <p:cNvPr id="7" name="标题 1"/>
          <p:cNvSpPr txBox="1"/>
          <p:nvPr/>
        </p:nvSpPr>
        <p:spPr>
          <a:xfrm>
            <a:off x="638363" y="126121"/>
            <a:ext cx="9455783" cy="9652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25500">
              <a:lnSpc>
                <a:spcPct val="100000"/>
              </a:lnSpc>
              <a:spcBef>
                <a:spcPts val="0"/>
              </a:spcBef>
            </a:pPr>
            <a:r>
              <a:rPr kumimoji="1" lang="en-US" altLang="zh-TW" sz="2400" dirty="0">
                <a:solidFill>
                  <a:schemeClr val="bg1">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rPr>
              <a:t>1.</a:t>
            </a:r>
            <a:r>
              <a:rPr kumimoji="1" lang="zh-TW" altLang="en-US" sz="2400" dirty="0">
                <a:solidFill>
                  <a:schemeClr val="bg1">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rPr>
              <a:t> </a:t>
            </a:r>
            <a:r>
              <a:rPr kumimoji="1" lang="en-US" altLang="zh-CN" sz="2400" dirty="0">
                <a:solidFill>
                  <a:schemeClr val="bg1">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rPr>
              <a:t>What is MOT</a:t>
            </a:r>
          </a:p>
          <a:p>
            <a:pPr defTabSz="825500">
              <a:lnSpc>
                <a:spcPct val="100000"/>
              </a:lnSpc>
              <a:spcBef>
                <a:spcPts val="0"/>
              </a:spcBef>
            </a:pPr>
            <a:r>
              <a:rPr kumimoji="1" lang="en-US" altLang="zh-TW" sz="1800" dirty="0">
                <a:solidFill>
                  <a:schemeClr val="bg1">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rPr>
              <a:t>1.3</a:t>
            </a:r>
            <a:r>
              <a:rPr kumimoji="1" lang="en-US" altLang="zh-CN" sz="1800" dirty="0">
                <a:solidFill>
                  <a:schemeClr val="bg1">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rPr>
              <a:t> Significance of MOT</a:t>
            </a:r>
            <a:endParaRPr kumimoji="1" lang="zh-CN" altLang="en-US" sz="1800" dirty="0">
              <a:solidFill>
                <a:schemeClr val="bg1">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6375623" y="1506778"/>
            <a:ext cx="5545949" cy="4991880"/>
          </a:xfrm>
          <a:prstGeom prst="rect">
            <a:avLst/>
          </a:prstGeom>
          <a:solidFill>
            <a:sysClr val="window" lastClr="FFFFFF">
              <a:lumMod val="95000"/>
            </a:sysClr>
          </a:solidFill>
          <a:ln w="12700" cap="flat" cmpd="sng" algn="ctr">
            <a:noFill/>
            <a:prstDash val="solid"/>
          </a:ln>
          <a:effectLst/>
        </p:spPr>
        <p:txBody>
          <a:bodyPr lIns="68584" tIns="34291" rIns="68584" bIns="34291"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8" name="矩形 17"/>
          <p:cNvSpPr/>
          <p:nvPr/>
        </p:nvSpPr>
        <p:spPr>
          <a:xfrm>
            <a:off x="270429" y="1506778"/>
            <a:ext cx="5545949" cy="4991880"/>
          </a:xfrm>
          <a:prstGeom prst="rect">
            <a:avLst/>
          </a:prstGeom>
          <a:solidFill>
            <a:sysClr val="window" lastClr="FFFFFF">
              <a:lumMod val="95000"/>
            </a:sysClr>
          </a:solidFill>
          <a:ln w="12700" cap="flat" cmpd="sng" algn="ctr">
            <a:noFill/>
            <a:prstDash val="solid"/>
          </a:ln>
          <a:effectLst/>
        </p:spPr>
        <p:txBody>
          <a:bodyPr lIns="68584" tIns="34291" rIns="68584" bIns="34291"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7" name="标题 1"/>
          <p:cNvSpPr txBox="1"/>
          <p:nvPr/>
        </p:nvSpPr>
        <p:spPr>
          <a:xfrm>
            <a:off x="664211" y="244871"/>
            <a:ext cx="9455783" cy="5143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25500">
              <a:lnSpc>
                <a:spcPct val="100000"/>
              </a:lnSpc>
              <a:spcBef>
                <a:spcPts val="0"/>
              </a:spcBef>
            </a:pPr>
            <a:r>
              <a:rPr kumimoji="1" lang="en-US" altLang="zh-CN" sz="2400" dirty="0">
                <a:solidFill>
                  <a:schemeClr val="bg1">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rPr>
              <a:t>Team Discussion</a:t>
            </a:r>
            <a:endParaRPr kumimoji="1" lang="zh-CN" altLang="en-US" sz="1800" dirty="0">
              <a:solidFill>
                <a:schemeClr val="bg1">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endParaRPr>
          </a:p>
        </p:txBody>
      </p:sp>
      <p:sp>
        <p:nvSpPr>
          <p:cNvPr id="19" name="矩形 18"/>
          <p:cNvSpPr/>
          <p:nvPr/>
        </p:nvSpPr>
        <p:spPr>
          <a:xfrm>
            <a:off x="1549426" y="1140635"/>
            <a:ext cx="2987954" cy="732286"/>
          </a:xfrm>
          <a:prstGeom prst="rect">
            <a:avLst/>
          </a:prstGeom>
          <a:solidFill>
            <a:srgbClr val="046A38"/>
          </a:solidFill>
          <a:ln w="25400" cap="flat" cmpd="sng" algn="ctr">
            <a:noFill/>
            <a:prstDash val="solid"/>
          </a:ln>
          <a:effectLst/>
        </p:spPr>
        <p:txBody>
          <a:bodyPr lIns="68584" tIns="34291" rIns="68584" bIns="34291"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2000" b="1" kern="0" noProof="0" dirty="0">
                <a:solidFill>
                  <a:prstClr val="white"/>
                </a:solidFill>
                <a:ea typeface="微软雅黑" panose="020B0503020204020204" pitchFamily="34" charset="-122"/>
                <a:cs typeface="+mn-ea"/>
                <a:sym typeface="+mn-lt"/>
              </a:rPr>
              <a:t>Service Case</a:t>
            </a:r>
            <a:endParaRPr kumimoji="0" lang="zh-CN" altLang="en-US" sz="2000" b="1" i="0" u="none" strike="noStrike" kern="0" cap="none" spc="0" normalizeH="0" baseline="0" noProof="0" dirty="0">
              <a:ln>
                <a:noFill/>
              </a:ln>
              <a:solidFill>
                <a:prstClr val="white"/>
              </a:solidFill>
              <a:effectLst/>
              <a:uLnTx/>
              <a:uFillTx/>
              <a:ea typeface="微软雅黑" panose="020B0503020204020204" pitchFamily="34" charset="-122"/>
              <a:cs typeface="+mn-ea"/>
              <a:sym typeface="+mn-lt"/>
            </a:endParaRPr>
          </a:p>
        </p:txBody>
      </p:sp>
      <p:sp>
        <p:nvSpPr>
          <p:cNvPr id="24" name="TextBox 33"/>
          <p:cNvSpPr txBox="1"/>
          <p:nvPr/>
        </p:nvSpPr>
        <p:spPr>
          <a:xfrm>
            <a:off x="457037" y="1872921"/>
            <a:ext cx="5359341" cy="4615240"/>
          </a:xfrm>
          <a:prstGeom prst="rect">
            <a:avLst/>
          </a:prstGeom>
          <a:noFill/>
        </p:spPr>
        <p:txBody>
          <a:bodyPr wrap="square" lIns="68584" tIns="34291" rIns="68584" bIns="34291" rtlCol="0">
            <a:spAutoFit/>
          </a:bodyPr>
          <a:lstStyle/>
          <a:p>
            <a:pPr>
              <a:lnSpc>
                <a:spcPct val="130000"/>
              </a:lnSpc>
            </a:pPr>
            <a:r>
              <a:rPr lang="en-US" altLang="zh-TW" sz="1200" dirty="0">
                <a:solidFill>
                  <a:prstClr val="black">
                    <a:lumMod val="75000"/>
                    <a:lumOff val="25000"/>
                  </a:prstClr>
                </a:solidFill>
                <a:latin typeface="+mj-ea"/>
                <a:ea typeface="+mj-ea"/>
                <a:cs typeface="+mn-ea"/>
                <a:sym typeface="+mn-lt"/>
              </a:rPr>
              <a:t>When a customer walked into the SC, the customer had waited for 20 minutes in the rest area until service specialist received him .</a:t>
            </a:r>
          </a:p>
          <a:p>
            <a:pPr>
              <a:lnSpc>
                <a:spcPct val="130000"/>
              </a:lnSpc>
            </a:pPr>
            <a:r>
              <a:rPr lang="en-US" altLang="zh-TW" sz="1200" b="1" dirty="0">
                <a:solidFill>
                  <a:prstClr val="black">
                    <a:lumMod val="75000"/>
                    <a:lumOff val="25000"/>
                  </a:prstClr>
                </a:solidFill>
                <a:latin typeface="+mj-ea"/>
                <a:ea typeface="+mj-ea"/>
                <a:cs typeface="+mn-ea"/>
                <a:sym typeface="+mn-lt"/>
              </a:rPr>
              <a:t>Service specialist: </a:t>
            </a:r>
            <a:r>
              <a:rPr lang="en-US" altLang="zh-TW" sz="1200" dirty="0">
                <a:solidFill>
                  <a:prstClr val="black">
                    <a:lumMod val="75000"/>
                    <a:lumOff val="25000"/>
                  </a:prstClr>
                </a:solidFill>
                <a:latin typeface="+mj-ea"/>
                <a:ea typeface="+mj-ea"/>
                <a:cs typeface="+mn-ea"/>
                <a:sym typeface="+mn-lt"/>
              </a:rPr>
              <a:t>Sir/Madam, how may I help you</a:t>
            </a:r>
            <a:r>
              <a:rPr lang="zh-TW" altLang="en-US" sz="1200" dirty="0">
                <a:solidFill>
                  <a:prstClr val="black">
                    <a:lumMod val="75000"/>
                    <a:lumOff val="25000"/>
                  </a:prstClr>
                </a:solidFill>
                <a:latin typeface="+mj-ea"/>
                <a:ea typeface="+mj-ea"/>
                <a:cs typeface="+mn-ea"/>
                <a:sym typeface="+mn-lt"/>
              </a:rPr>
              <a:t>？（ </a:t>
            </a:r>
            <a:r>
              <a:rPr lang="en-US" altLang="zh-TW" sz="1200" dirty="0">
                <a:solidFill>
                  <a:prstClr val="black">
                    <a:lumMod val="75000"/>
                    <a:lumOff val="25000"/>
                  </a:prstClr>
                </a:solidFill>
                <a:latin typeface="+mj-ea"/>
                <a:ea typeface="+mj-ea"/>
                <a:cs typeface="+mn-ea"/>
                <a:sym typeface="+mn-lt"/>
              </a:rPr>
              <a:t>swiping his mobile phone at the same time.)</a:t>
            </a:r>
          </a:p>
          <a:p>
            <a:pPr>
              <a:lnSpc>
                <a:spcPct val="130000"/>
              </a:lnSpc>
            </a:pPr>
            <a:r>
              <a:rPr lang="en-US" altLang="zh-TW" sz="1200" b="1" dirty="0">
                <a:solidFill>
                  <a:prstClr val="black">
                    <a:lumMod val="75000"/>
                    <a:lumOff val="25000"/>
                  </a:prstClr>
                </a:solidFill>
                <a:latin typeface="+mj-ea"/>
                <a:ea typeface="+mj-ea"/>
                <a:cs typeface="+mn-ea"/>
                <a:sym typeface="+mn-lt"/>
              </a:rPr>
              <a:t>Customer: </a:t>
            </a:r>
            <a:r>
              <a:rPr lang="en-US" altLang="zh-TW" sz="1200" dirty="0">
                <a:solidFill>
                  <a:prstClr val="black">
                    <a:lumMod val="75000"/>
                    <a:lumOff val="25000"/>
                  </a:prstClr>
                </a:solidFill>
                <a:latin typeface="+mj-ea"/>
                <a:ea typeface="+mj-ea"/>
                <a:cs typeface="+mn-ea"/>
                <a:sym typeface="+mn-lt"/>
              </a:rPr>
              <a:t>My mobile phone screen is broken. Can you help me check how much I should pay for the repair?</a:t>
            </a:r>
          </a:p>
          <a:p>
            <a:pPr>
              <a:lnSpc>
                <a:spcPct val="130000"/>
              </a:lnSpc>
            </a:pPr>
            <a:r>
              <a:rPr lang="en-US" altLang="zh-TW" sz="1200" b="1" dirty="0">
                <a:solidFill>
                  <a:prstClr val="black">
                    <a:lumMod val="75000"/>
                    <a:lumOff val="25000"/>
                  </a:prstClr>
                </a:solidFill>
                <a:latin typeface="+mj-ea"/>
                <a:ea typeface="+mj-ea"/>
                <a:cs typeface="+mn-ea"/>
                <a:sym typeface="+mn-lt"/>
              </a:rPr>
              <a:t>Service </a:t>
            </a:r>
            <a:r>
              <a:rPr lang="en-US" altLang="zh-TW" sz="1200" b="1" dirty="0">
                <a:solidFill>
                  <a:prstClr val="black">
                    <a:lumMod val="75000"/>
                    <a:lumOff val="25000"/>
                  </a:prstClr>
                </a:solidFill>
                <a:latin typeface="+mj-ea"/>
                <a:cs typeface="+mn-ea"/>
                <a:sym typeface="+mn-lt"/>
              </a:rPr>
              <a:t>specialist </a:t>
            </a:r>
            <a:r>
              <a:rPr lang="en-US" altLang="zh-TW" sz="1200" b="1" dirty="0">
                <a:solidFill>
                  <a:prstClr val="black">
                    <a:lumMod val="75000"/>
                    <a:lumOff val="25000"/>
                  </a:prstClr>
                </a:solidFill>
                <a:latin typeface="+mj-ea"/>
                <a:ea typeface="+mj-ea"/>
                <a:cs typeface="+mn-ea"/>
                <a:sym typeface="+mn-lt"/>
              </a:rPr>
              <a:t>: </a:t>
            </a:r>
            <a:r>
              <a:rPr lang="en-US" altLang="zh-TW" sz="1200" dirty="0">
                <a:solidFill>
                  <a:prstClr val="black">
                    <a:lumMod val="75000"/>
                    <a:lumOff val="25000"/>
                  </a:prstClr>
                </a:solidFill>
                <a:latin typeface="+mj-ea"/>
                <a:ea typeface="+mj-ea"/>
                <a:cs typeface="+mn-ea"/>
                <a:sym typeface="+mn-lt"/>
              </a:rPr>
              <a:t>(Still swiping his mobile phone) about 800 dollars.</a:t>
            </a:r>
          </a:p>
          <a:p>
            <a:pPr>
              <a:lnSpc>
                <a:spcPct val="130000"/>
              </a:lnSpc>
            </a:pPr>
            <a:r>
              <a:rPr lang="en-US" altLang="zh-TW" sz="1200" b="1" dirty="0">
                <a:solidFill>
                  <a:prstClr val="black">
                    <a:lumMod val="75000"/>
                    <a:lumOff val="25000"/>
                  </a:prstClr>
                </a:solidFill>
                <a:latin typeface="+mj-ea"/>
                <a:ea typeface="+mj-ea"/>
                <a:cs typeface="+mn-ea"/>
                <a:sym typeface="+mn-lt"/>
              </a:rPr>
              <a:t>Customer: </a:t>
            </a:r>
            <a:r>
              <a:rPr lang="en-US" altLang="zh-TW" sz="1200" dirty="0">
                <a:solidFill>
                  <a:prstClr val="black">
                    <a:lumMod val="75000"/>
                    <a:lumOff val="25000"/>
                  </a:prstClr>
                </a:solidFill>
                <a:latin typeface="+mj-ea"/>
                <a:ea typeface="+mj-ea"/>
                <a:cs typeface="+mn-ea"/>
                <a:sym typeface="+mn-lt"/>
              </a:rPr>
              <a:t>if so, how long does it take to repair?</a:t>
            </a:r>
          </a:p>
          <a:p>
            <a:pPr>
              <a:lnSpc>
                <a:spcPct val="130000"/>
              </a:lnSpc>
            </a:pPr>
            <a:r>
              <a:rPr lang="en-US" altLang="zh-TW" sz="1200" b="1" dirty="0">
                <a:solidFill>
                  <a:prstClr val="black">
                    <a:lumMod val="75000"/>
                    <a:lumOff val="25000"/>
                  </a:prstClr>
                </a:solidFill>
                <a:latin typeface="+mj-ea"/>
                <a:ea typeface="+mj-ea"/>
                <a:cs typeface="+mn-ea"/>
                <a:sym typeface="+mn-lt"/>
              </a:rPr>
              <a:t>Service </a:t>
            </a:r>
            <a:r>
              <a:rPr lang="en-US" altLang="zh-TW" sz="1200" b="1" dirty="0">
                <a:solidFill>
                  <a:prstClr val="black">
                    <a:lumMod val="75000"/>
                    <a:lumOff val="25000"/>
                  </a:prstClr>
                </a:solidFill>
                <a:latin typeface="+mj-ea"/>
                <a:cs typeface="+mn-ea"/>
                <a:sym typeface="+mn-lt"/>
              </a:rPr>
              <a:t>specialist </a:t>
            </a:r>
            <a:r>
              <a:rPr lang="en-US" altLang="zh-TW" sz="1200" b="1" dirty="0">
                <a:solidFill>
                  <a:prstClr val="black">
                    <a:lumMod val="75000"/>
                    <a:lumOff val="25000"/>
                  </a:prstClr>
                </a:solidFill>
                <a:latin typeface="+mj-ea"/>
                <a:ea typeface="+mj-ea"/>
                <a:cs typeface="+mn-ea"/>
                <a:sym typeface="+mn-lt"/>
              </a:rPr>
              <a:t>: </a:t>
            </a:r>
            <a:r>
              <a:rPr lang="en-US" altLang="zh-TW" sz="1200" dirty="0">
                <a:solidFill>
                  <a:prstClr val="black">
                    <a:lumMod val="75000"/>
                    <a:lumOff val="25000"/>
                  </a:prstClr>
                </a:solidFill>
                <a:latin typeface="+mj-ea"/>
                <a:ea typeface="+mj-ea"/>
                <a:cs typeface="+mn-ea"/>
                <a:sym typeface="+mn-lt"/>
              </a:rPr>
              <a:t>The spare part is in shortage now. We need to transfer.</a:t>
            </a:r>
          </a:p>
          <a:p>
            <a:pPr>
              <a:lnSpc>
                <a:spcPct val="130000"/>
              </a:lnSpc>
            </a:pPr>
            <a:r>
              <a:rPr lang="en-US" altLang="zh-TW" sz="1200" b="1" dirty="0">
                <a:solidFill>
                  <a:prstClr val="black">
                    <a:lumMod val="75000"/>
                    <a:lumOff val="25000"/>
                  </a:prstClr>
                </a:solidFill>
                <a:latin typeface="+mj-ea"/>
                <a:ea typeface="+mj-ea"/>
                <a:cs typeface="+mn-ea"/>
                <a:sym typeface="+mn-lt"/>
              </a:rPr>
              <a:t>Customer: </a:t>
            </a:r>
            <a:r>
              <a:rPr lang="en-US" altLang="zh-TW" sz="1200" dirty="0">
                <a:solidFill>
                  <a:prstClr val="black">
                    <a:lumMod val="75000"/>
                    <a:lumOff val="25000"/>
                  </a:prstClr>
                </a:solidFill>
                <a:latin typeface="+mj-ea"/>
                <a:ea typeface="+mj-ea"/>
                <a:cs typeface="+mn-ea"/>
                <a:sym typeface="+mn-lt"/>
              </a:rPr>
              <a:t>How long does it take?</a:t>
            </a:r>
          </a:p>
          <a:p>
            <a:pPr>
              <a:lnSpc>
                <a:spcPct val="130000"/>
              </a:lnSpc>
            </a:pPr>
            <a:r>
              <a:rPr lang="en-US" altLang="zh-TW" sz="1200" b="1" dirty="0">
                <a:solidFill>
                  <a:prstClr val="black">
                    <a:lumMod val="75000"/>
                    <a:lumOff val="25000"/>
                  </a:prstClr>
                </a:solidFill>
                <a:latin typeface="+mj-ea"/>
                <a:ea typeface="+mj-ea"/>
                <a:cs typeface="+mn-ea"/>
                <a:sym typeface="+mn-lt"/>
              </a:rPr>
              <a:t>Service</a:t>
            </a:r>
            <a:r>
              <a:rPr lang="en-US" altLang="zh-TW" sz="1200" dirty="0">
                <a:solidFill>
                  <a:prstClr val="black">
                    <a:lumMod val="75000"/>
                    <a:lumOff val="25000"/>
                  </a:prstClr>
                </a:solidFill>
                <a:latin typeface="+mj-ea"/>
                <a:ea typeface="+mj-ea"/>
                <a:cs typeface="+mn-ea"/>
                <a:sym typeface="+mn-lt"/>
              </a:rPr>
              <a:t> </a:t>
            </a:r>
            <a:r>
              <a:rPr lang="en-US" altLang="zh-TW" sz="1200" b="1" dirty="0">
                <a:solidFill>
                  <a:prstClr val="black">
                    <a:lumMod val="75000"/>
                    <a:lumOff val="25000"/>
                  </a:prstClr>
                </a:solidFill>
                <a:latin typeface="+mj-ea"/>
                <a:cs typeface="+mn-ea"/>
                <a:sym typeface="+mn-lt"/>
              </a:rPr>
              <a:t>specialist </a:t>
            </a:r>
            <a:r>
              <a:rPr lang="en-US" altLang="zh-TW" sz="1200" dirty="0">
                <a:solidFill>
                  <a:prstClr val="black">
                    <a:lumMod val="75000"/>
                    <a:lumOff val="25000"/>
                  </a:prstClr>
                </a:solidFill>
                <a:latin typeface="+mj-ea"/>
                <a:ea typeface="+mj-ea"/>
                <a:cs typeface="+mn-ea"/>
                <a:sym typeface="+mn-lt"/>
              </a:rPr>
              <a:t>: (continues to swipe his mobile phone) I'm new staff, I don't know.</a:t>
            </a:r>
          </a:p>
          <a:p>
            <a:pPr>
              <a:lnSpc>
                <a:spcPct val="130000"/>
              </a:lnSpc>
            </a:pPr>
            <a:r>
              <a:rPr lang="en-US" altLang="zh-TW" sz="1200" b="1" dirty="0">
                <a:solidFill>
                  <a:prstClr val="black">
                    <a:lumMod val="75000"/>
                    <a:lumOff val="25000"/>
                  </a:prstClr>
                </a:solidFill>
                <a:latin typeface="+mj-ea"/>
                <a:ea typeface="+mj-ea"/>
                <a:cs typeface="+mn-ea"/>
                <a:sym typeface="+mn-lt"/>
              </a:rPr>
              <a:t>Customer: </a:t>
            </a:r>
            <a:r>
              <a:rPr lang="en-US" altLang="zh-TW" sz="1200" dirty="0">
                <a:solidFill>
                  <a:prstClr val="black">
                    <a:lumMod val="75000"/>
                    <a:lumOff val="25000"/>
                  </a:prstClr>
                </a:solidFill>
                <a:latin typeface="+mj-ea"/>
                <a:ea typeface="+mj-ea"/>
                <a:cs typeface="+mn-ea"/>
                <a:sym typeface="+mn-lt"/>
              </a:rPr>
              <a:t>Forget it, I won’t repair my phone here(get up and leave)</a:t>
            </a:r>
          </a:p>
          <a:p>
            <a:pPr>
              <a:lnSpc>
                <a:spcPct val="130000"/>
              </a:lnSpc>
            </a:pPr>
            <a:r>
              <a:rPr lang="en-US" altLang="zh-TW" sz="1200" b="1" dirty="0">
                <a:solidFill>
                  <a:prstClr val="black">
                    <a:lumMod val="75000"/>
                    <a:lumOff val="25000"/>
                  </a:prstClr>
                </a:solidFill>
                <a:latin typeface="+mj-ea"/>
                <a:ea typeface="+mj-ea"/>
                <a:cs typeface="+mn-ea"/>
                <a:sym typeface="+mn-lt"/>
              </a:rPr>
              <a:t>Service </a:t>
            </a:r>
            <a:r>
              <a:rPr lang="en-US" altLang="zh-TW" sz="1200" b="1" dirty="0">
                <a:solidFill>
                  <a:prstClr val="black">
                    <a:lumMod val="75000"/>
                    <a:lumOff val="25000"/>
                  </a:prstClr>
                </a:solidFill>
                <a:latin typeface="+mj-ea"/>
                <a:cs typeface="+mn-ea"/>
                <a:sym typeface="+mn-lt"/>
              </a:rPr>
              <a:t>specialist </a:t>
            </a:r>
            <a:r>
              <a:rPr lang="en-US" altLang="zh-TW" sz="1200" b="1" dirty="0">
                <a:solidFill>
                  <a:prstClr val="black">
                    <a:lumMod val="75000"/>
                    <a:lumOff val="25000"/>
                  </a:prstClr>
                </a:solidFill>
                <a:latin typeface="+mj-ea"/>
                <a:ea typeface="+mj-ea"/>
                <a:cs typeface="+mn-ea"/>
                <a:sym typeface="+mn-lt"/>
              </a:rPr>
              <a:t>: </a:t>
            </a:r>
            <a:r>
              <a:rPr lang="en-US" altLang="zh-TW" sz="1200" dirty="0">
                <a:solidFill>
                  <a:prstClr val="black">
                    <a:lumMod val="75000"/>
                    <a:lumOff val="25000"/>
                  </a:prstClr>
                </a:solidFill>
                <a:latin typeface="+mj-ea"/>
                <a:ea typeface="+mj-ea"/>
                <a:cs typeface="+mn-ea"/>
                <a:sym typeface="+mn-lt"/>
              </a:rPr>
              <a:t>(continues to play his phone)</a:t>
            </a:r>
          </a:p>
          <a:p>
            <a:pPr>
              <a:lnSpc>
                <a:spcPct val="130000"/>
              </a:lnSpc>
            </a:pPr>
            <a:endParaRPr lang="en-US" altLang="zh-CN" sz="1200" dirty="0">
              <a:solidFill>
                <a:prstClr val="black">
                  <a:lumMod val="75000"/>
                  <a:lumOff val="25000"/>
                </a:prstClr>
              </a:solidFill>
              <a:ea typeface="微软雅黑" panose="020B0503020204020204" pitchFamily="34" charset="-122"/>
              <a:cs typeface="+mn-ea"/>
              <a:sym typeface="+mn-lt"/>
            </a:endParaRPr>
          </a:p>
        </p:txBody>
      </p:sp>
      <p:sp>
        <p:nvSpPr>
          <p:cNvPr id="9" name="矩形 8"/>
          <p:cNvSpPr/>
          <p:nvPr/>
        </p:nvSpPr>
        <p:spPr>
          <a:xfrm>
            <a:off x="7654620" y="1140635"/>
            <a:ext cx="2987954" cy="732286"/>
          </a:xfrm>
          <a:prstGeom prst="rect">
            <a:avLst/>
          </a:prstGeom>
          <a:solidFill>
            <a:srgbClr val="046A38"/>
          </a:solidFill>
          <a:ln w="25400" cap="flat" cmpd="sng" algn="ctr">
            <a:noFill/>
            <a:prstDash val="solid"/>
          </a:ln>
          <a:effectLst/>
        </p:spPr>
        <p:txBody>
          <a:bodyPr lIns="68584" tIns="34291" rIns="68584" bIns="34291"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2000" b="1" kern="0" noProof="0" dirty="0">
                <a:solidFill>
                  <a:prstClr val="white"/>
                </a:solidFill>
                <a:ea typeface="微软雅黑" panose="020B0503020204020204" pitchFamily="34" charset="-122"/>
                <a:cs typeface="+mn-ea"/>
                <a:sym typeface="+mn-lt"/>
              </a:rPr>
              <a:t>Team Discussion</a:t>
            </a:r>
            <a:endParaRPr kumimoji="0" lang="zh-CN" altLang="en-US" sz="2000" b="1" i="0" u="none" strike="noStrike" kern="0" cap="none" spc="0" normalizeH="0" baseline="0" noProof="0" dirty="0">
              <a:ln>
                <a:noFill/>
              </a:ln>
              <a:solidFill>
                <a:prstClr val="white"/>
              </a:solidFill>
              <a:effectLst/>
              <a:uLnTx/>
              <a:uFillTx/>
              <a:ea typeface="微软雅黑" panose="020B0503020204020204" pitchFamily="34" charset="-122"/>
              <a:cs typeface="+mn-ea"/>
              <a:sym typeface="+mn-lt"/>
            </a:endParaRPr>
          </a:p>
        </p:txBody>
      </p:sp>
      <p:sp>
        <p:nvSpPr>
          <p:cNvPr id="11" name="文本框 10"/>
          <p:cNvSpPr txBox="1"/>
          <p:nvPr/>
        </p:nvSpPr>
        <p:spPr>
          <a:xfrm>
            <a:off x="6578068" y="2239064"/>
            <a:ext cx="5100393" cy="4001095"/>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altLang="zh-TW" sz="2000" dirty="0">
                <a:solidFill>
                  <a:schemeClr val="bg1">
                    <a:lumMod val="10000"/>
                  </a:schemeClr>
                </a:solidFill>
              </a:rPr>
              <a:t>Do you have </a:t>
            </a:r>
            <a:r>
              <a:rPr lang="en-US" altLang="zh-CN" sz="2000" dirty="0">
                <a:solidFill>
                  <a:schemeClr val="bg1">
                    <a:lumMod val="10000"/>
                  </a:schemeClr>
                </a:solidFill>
              </a:rPr>
              <a:t>familiar experience</a:t>
            </a:r>
            <a:r>
              <a:rPr lang="zh-CN" altLang="en-US" sz="2000" dirty="0">
                <a:solidFill>
                  <a:schemeClr val="bg1">
                    <a:lumMod val="10000"/>
                  </a:schemeClr>
                </a:solidFill>
              </a:rPr>
              <a:t>？</a:t>
            </a:r>
            <a:endParaRPr lang="en-US" altLang="zh-TW" sz="2000" dirty="0">
              <a:solidFill>
                <a:schemeClr val="bg1">
                  <a:lumMod val="10000"/>
                </a:schemeClr>
              </a:solidFill>
            </a:endParaRPr>
          </a:p>
          <a:p>
            <a:pPr marL="342900" indent="-342900">
              <a:lnSpc>
                <a:spcPct val="150000"/>
              </a:lnSpc>
              <a:buFont typeface="Wingdings" panose="05000000000000000000" pitchFamily="2" charset="2"/>
              <a:buChar char="Ø"/>
            </a:pPr>
            <a:r>
              <a:rPr lang="en-US" altLang="zh-CN" sz="2000" dirty="0">
                <a:solidFill>
                  <a:schemeClr val="bg1">
                    <a:lumMod val="10000"/>
                  </a:schemeClr>
                </a:solidFill>
              </a:rPr>
              <a:t>If you are the customer, what kind of experience left when you left the SC?</a:t>
            </a:r>
            <a:endParaRPr lang="en-US" altLang="zh-TW" sz="2000" dirty="0">
              <a:solidFill>
                <a:schemeClr val="bg1">
                  <a:lumMod val="10000"/>
                </a:schemeClr>
              </a:solidFill>
            </a:endParaRPr>
          </a:p>
          <a:p>
            <a:pPr marL="342900" indent="-342900">
              <a:lnSpc>
                <a:spcPct val="150000"/>
              </a:lnSpc>
              <a:buFont typeface="Wingdings" panose="05000000000000000000" pitchFamily="2" charset="2"/>
              <a:buChar char="Ø"/>
            </a:pPr>
            <a:r>
              <a:rPr lang="en-US" altLang="zh-TW" sz="2000" dirty="0">
                <a:solidFill>
                  <a:schemeClr val="bg1">
                    <a:lumMod val="10000"/>
                  </a:schemeClr>
                </a:solidFill>
              </a:rPr>
              <a:t>What would you do if you were the service </a:t>
            </a:r>
            <a:r>
              <a:rPr lang="en-US" altLang="zh-CN" sz="2000" dirty="0">
                <a:solidFill>
                  <a:schemeClr val="bg1">
                    <a:lumMod val="10000"/>
                  </a:schemeClr>
                </a:solidFill>
              </a:rPr>
              <a:t>specialist</a:t>
            </a:r>
            <a:r>
              <a:rPr lang="zh-CN" altLang="en-US" sz="2000" dirty="0">
                <a:solidFill>
                  <a:schemeClr val="bg1">
                    <a:lumMod val="10000"/>
                  </a:schemeClr>
                </a:solidFill>
              </a:rPr>
              <a:t>？</a:t>
            </a:r>
            <a:endParaRPr lang="en-US" altLang="zh-TW" sz="2000" dirty="0">
              <a:solidFill>
                <a:schemeClr val="bg1">
                  <a:lumMod val="10000"/>
                </a:schemeClr>
              </a:solidFill>
            </a:endParaRPr>
          </a:p>
          <a:p>
            <a:pPr marL="342900" indent="-342900">
              <a:buFont typeface="Wingdings" panose="05000000000000000000" pitchFamily="2" charset="2"/>
              <a:buChar char="Ø"/>
            </a:pPr>
            <a:endParaRPr lang="en-US" altLang="zh-TW" sz="2000" dirty="0"/>
          </a:p>
          <a:p>
            <a:endParaRPr lang="en-US" altLang="zh-TW" dirty="0"/>
          </a:p>
          <a:p>
            <a:endParaRPr lang="en-US" altLang="zh-TW" dirty="0"/>
          </a:p>
          <a:p>
            <a:endParaRPr lang="en-US" altLang="zh-TW" dirty="0"/>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2700000">
            <a:off x="2514790" y="1453137"/>
            <a:ext cx="370535" cy="370535"/>
          </a:xfrm>
          <a:prstGeom prst="rect">
            <a:avLst/>
          </a:prstGeom>
          <a:solidFill>
            <a:srgbClr val="046A38"/>
          </a:solidFill>
          <a:ln w="12700" cap="flat" cmpd="sng" algn="ctr">
            <a:noFill/>
            <a:prstDash val="solid"/>
            <a:miter lim="800000"/>
          </a:ln>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44546B">
                  <a:lumMod val="65000"/>
                  <a:lumOff val="35000"/>
                </a:srgbClr>
              </a:solidFill>
              <a:effectLst/>
              <a:uLnTx/>
              <a:uFillTx/>
              <a:latin typeface="OPPOSans B" panose="00020600040101010101" charset="-122"/>
              <a:ea typeface="OPPOSans B" panose="00020600040101010101" charset="-122"/>
            </a:endParaRPr>
          </a:p>
        </p:txBody>
      </p:sp>
      <p:sp>
        <p:nvSpPr>
          <p:cNvPr id="24" name="矩形 23"/>
          <p:cNvSpPr/>
          <p:nvPr/>
        </p:nvSpPr>
        <p:spPr>
          <a:xfrm rot="2700000">
            <a:off x="2999646" y="1853341"/>
            <a:ext cx="181450" cy="181450"/>
          </a:xfrm>
          <a:prstGeom prst="rect">
            <a:avLst/>
          </a:prstGeom>
          <a:solidFill>
            <a:srgbClr val="2DC84D">
              <a:alpha val="69804"/>
            </a:srgbClr>
          </a:solidFill>
          <a:ln w="12700" cap="flat" cmpd="sng" algn="ctr">
            <a:noFill/>
            <a:prstDash val="solid"/>
            <a:miter lim="800000"/>
          </a:ln>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OPPOSans B" panose="00020600040101010101" charset="-122"/>
              <a:ea typeface="OPPOSans B" panose="00020600040101010101" charset="-122"/>
            </a:endParaRPr>
          </a:p>
        </p:txBody>
      </p:sp>
      <p:grpSp>
        <p:nvGrpSpPr>
          <p:cNvPr id="11" name="组合 10"/>
          <p:cNvGrpSpPr/>
          <p:nvPr/>
        </p:nvGrpSpPr>
        <p:grpSpPr>
          <a:xfrm>
            <a:off x="2897844" y="2072371"/>
            <a:ext cx="8023860" cy="2390140"/>
            <a:chOff x="1799" y="2145"/>
            <a:chExt cx="12636" cy="3764"/>
          </a:xfrm>
        </p:grpSpPr>
        <p:sp>
          <p:nvSpPr>
            <p:cNvPr id="12" name="文本框 2"/>
            <p:cNvSpPr txBox="1">
              <a:spLocks noChangeArrowheads="1"/>
            </p:cNvSpPr>
            <p:nvPr>
              <p:custDataLst>
                <p:tags r:id="rId1"/>
              </p:custDataLst>
            </p:nvPr>
          </p:nvSpPr>
          <p:spPr bwMode="auto">
            <a:xfrm>
              <a:off x="1852" y="2145"/>
              <a:ext cx="4968" cy="3764"/>
            </a:xfrm>
            <a:prstGeom prst="rect">
              <a:avLst/>
            </a:prstGeom>
            <a:noFill/>
            <a:ln w="9525">
              <a:noFill/>
              <a:miter lim="800000"/>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930" b="1" i="0" u="none" strike="noStrike" kern="1200" cap="none" spc="0" normalizeH="0" baseline="0" noProof="0" dirty="0">
                  <a:ln>
                    <a:noFill/>
                  </a:ln>
                  <a:solidFill>
                    <a:srgbClr val="046A38"/>
                  </a:solidFill>
                  <a:effectLst/>
                  <a:uLnTx/>
                  <a:uFillTx/>
                  <a:latin typeface="Arial Black" panose="020B0A04020102020204" pitchFamily="34" charset="0"/>
                  <a:ea typeface="微软雅黑" panose="020B0503020204020204" pitchFamily="34" charset="-122"/>
                  <a:cs typeface="Times New Roman" panose="02020603050405020304" pitchFamily="18" charset="0"/>
                </a:rPr>
                <a:t>0</a:t>
              </a:r>
              <a:r>
                <a:rPr lang="en-US" altLang="zh-CN" sz="14930" b="1" dirty="0">
                  <a:solidFill>
                    <a:srgbClr val="046A38"/>
                  </a:solidFill>
                  <a:latin typeface="Arial Black" panose="020B0A04020102020204" pitchFamily="34" charset="0"/>
                  <a:ea typeface="微软雅黑" panose="020B0503020204020204" pitchFamily="34" charset="-122"/>
                  <a:cs typeface="Times New Roman" panose="02020603050405020304" pitchFamily="18" charset="0"/>
                </a:rPr>
                <a:t>2</a:t>
              </a:r>
              <a:endParaRPr kumimoji="0" lang="zh-CN" altLang="en-US" sz="14930" b="1" i="0" u="none" strike="noStrike" kern="1200" cap="none" spc="0" normalizeH="0" baseline="0" noProof="0" dirty="0">
                <a:ln>
                  <a:noFill/>
                </a:ln>
                <a:solidFill>
                  <a:srgbClr val="046A38"/>
                </a:solidFill>
                <a:effectLst/>
                <a:uLnTx/>
                <a:uFillTx/>
                <a:latin typeface="Arial Black" panose="020B0A04020102020204" pitchFamily="34" charset="0"/>
                <a:ea typeface="微软雅黑" panose="020B0503020204020204" pitchFamily="34" charset="-122"/>
                <a:cs typeface="Times New Roman" panose="02020603050405020304" pitchFamily="18" charset="0"/>
              </a:endParaRPr>
            </a:p>
          </p:txBody>
        </p:sp>
        <p:cxnSp>
          <p:nvCxnSpPr>
            <p:cNvPr id="13" name="直接连接符 12"/>
            <p:cNvCxnSpPr/>
            <p:nvPr>
              <p:custDataLst>
                <p:tags r:id="rId2"/>
              </p:custDataLst>
            </p:nvPr>
          </p:nvCxnSpPr>
          <p:spPr>
            <a:xfrm>
              <a:off x="6489" y="4009"/>
              <a:ext cx="7946" cy="0"/>
            </a:xfrm>
            <a:prstGeom prst="line">
              <a:avLst/>
            </a:prstGeom>
            <a:ln w="12700">
              <a:solidFill>
                <a:schemeClr val="tx1">
                  <a:lumMod val="20000"/>
                  <a:lumOff val="8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5" name="文本框 11"/>
            <p:cNvSpPr txBox="1">
              <a:spLocks noChangeArrowheads="1"/>
            </p:cNvSpPr>
            <p:nvPr>
              <p:custDataLst>
                <p:tags r:id="rId3"/>
              </p:custDataLst>
            </p:nvPr>
          </p:nvSpPr>
          <p:spPr bwMode="auto">
            <a:xfrm>
              <a:off x="1799" y="3627"/>
              <a:ext cx="4593" cy="792"/>
            </a:xfrm>
            <a:prstGeom prst="rect">
              <a:avLst/>
            </a:prstGeom>
            <a:solidFill>
              <a:srgbClr val="F8F8F8"/>
            </a:solidFill>
            <a:ln w="9525">
              <a:noFill/>
              <a:miter lim="800000"/>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700" b="1"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OPPOSans M" panose="00020600040101010101" charset="-122"/>
                  <a:cs typeface="Times New Roman" panose="02020603050405020304" pitchFamily="18" charset="0"/>
                </a:rPr>
                <a:t>      PART TWO</a:t>
              </a:r>
              <a:endParaRPr kumimoji="0" lang="zh-CN" altLang="en-US" sz="2700" b="1"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OPPOSans M" panose="00020600040101010101" charset="-122"/>
                <a:cs typeface="Times New Roman" panose="02020603050405020304" pitchFamily="18" charset="0"/>
              </a:endParaRPr>
            </a:p>
          </p:txBody>
        </p:sp>
      </p:grpSp>
      <p:sp>
        <p:nvSpPr>
          <p:cNvPr id="9" name="矩形 8"/>
          <p:cNvSpPr/>
          <p:nvPr/>
        </p:nvSpPr>
        <p:spPr>
          <a:xfrm>
            <a:off x="5898854" y="3336021"/>
            <a:ext cx="4179866" cy="1033232"/>
          </a:xfrm>
          <a:prstGeom prst="rect">
            <a:avLst/>
          </a:prstGeom>
        </p:spPr>
        <p:txBody>
          <a:bodyPr wrap="square">
            <a:spAutoFit/>
          </a:bodyPr>
          <a:lstStyle/>
          <a:p>
            <a:pPr marL="457200" marR="0" lvl="1" indent="0" algn="l" defTabSz="914400" rtl="0" eaLnBrk="1" fontAlgn="auto" latinLnBrk="0" hangingPunct="1">
              <a:lnSpc>
                <a:spcPct val="150000"/>
              </a:lnSpc>
              <a:spcBef>
                <a:spcPts val="0"/>
              </a:spcBef>
              <a:spcAft>
                <a:spcPts val="0"/>
              </a:spcAft>
              <a:buClrTx/>
              <a:buSzTx/>
              <a:buFont typeface="Wingdings" panose="05000000000000000000" pitchFamily="2" charset="2"/>
              <a:buChar char="Ø"/>
              <a:defRPr/>
            </a:pPr>
            <a:r>
              <a:rPr lang="en-US" altLang="zh-CN" sz="1400" dirty="0">
                <a:solidFill>
                  <a:srgbClr val="E7E6E6">
                    <a:lumMod val="50000"/>
                  </a:srgbClr>
                </a:solidFill>
                <a:latin typeface="OPPOSans B" panose="00020600040101010101" charset="-122"/>
                <a:ea typeface="OPPOSans B" panose="00020600040101010101" charset="-122"/>
                <a:cs typeface="Arial" panose="020B0604020202020204" pitchFamily="34" charset="0"/>
                <a:sym typeface="+mn-ea"/>
              </a:rPr>
              <a:t>2</a:t>
            </a:r>
            <a:r>
              <a:rPr kumimoji="0" lang="en-US" altLang="zh-CN" sz="1400" b="0" i="0" u="none" strike="noStrike" kern="1200" cap="none" spc="0" normalizeH="0" baseline="0" noProof="0" dirty="0">
                <a:ln>
                  <a:noFill/>
                </a:ln>
                <a:solidFill>
                  <a:srgbClr val="E7E6E6">
                    <a:lumMod val="50000"/>
                  </a:srgbClr>
                </a:solidFill>
                <a:effectLst/>
                <a:uLnTx/>
                <a:uFillTx/>
                <a:latin typeface="OPPOSans B" panose="00020600040101010101" charset="-122"/>
                <a:ea typeface="OPPOSans B" panose="00020600040101010101" charset="-122"/>
                <a:cs typeface="Arial" panose="020B0604020202020204" pitchFamily="34" charset="0"/>
                <a:sym typeface="+mn-ea"/>
              </a:rPr>
              <a:t>.1 </a:t>
            </a:r>
            <a:r>
              <a:rPr lang="en-US" altLang="zh-CN" sz="1400" dirty="0">
                <a:solidFill>
                  <a:srgbClr val="E7E6E6">
                    <a:lumMod val="50000"/>
                  </a:srgbClr>
                </a:solidFill>
                <a:latin typeface="OPPOSans B" panose="00020600040101010101" charset="-122"/>
                <a:ea typeface="OPPOSans B" panose="00020600040101010101" charset="-122"/>
                <a:cs typeface="Arial" panose="020B0604020202020204" pitchFamily="34" charset="0"/>
                <a:sym typeface="+mn-ea"/>
              </a:rPr>
              <a:t>W</a:t>
            </a:r>
            <a:r>
              <a:rPr kumimoji="0" lang="en-US" altLang="zh-CN" sz="1400" b="0" i="0" u="none" strike="noStrike" kern="1200" cap="none" spc="0" normalizeH="0" baseline="0" noProof="0" dirty="0">
                <a:ln>
                  <a:noFill/>
                </a:ln>
                <a:solidFill>
                  <a:srgbClr val="E7E6E6">
                    <a:lumMod val="50000"/>
                  </a:srgbClr>
                </a:solidFill>
                <a:effectLst/>
                <a:uLnTx/>
                <a:uFillTx/>
                <a:latin typeface="OPPOSans B" panose="00020600040101010101" charset="-122"/>
                <a:ea typeface="OPPOSans B" panose="00020600040101010101" charset="-122"/>
                <a:cs typeface="Arial" panose="020B0604020202020204" pitchFamily="34" charset="0"/>
                <a:sym typeface="+mn-ea"/>
              </a:rPr>
              <a:t>hat is user journey map</a:t>
            </a:r>
          </a:p>
          <a:p>
            <a:pPr marL="457200" marR="0" lvl="1" indent="0" algn="l" defTabSz="914400" rtl="0" eaLnBrk="1" fontAlgn="auto" latinLnBrk="0" hangingPunct="1">
              <a:lnSpc>
                <a:spcPct val="150000"/>
              </a:lnSpc>
              <a:spcBef>
                <a:spcPts val="0"/>
              </a:spcBef>
              <a:spcAft>
                <a:spcPts val="0"/>
              </a:spcAft>
              <a:buClrTx/>
              <a:buSzTx/>
              <a:buFont typeface="Wingdings" panose="05000000000000000000" pitchFamily="2" charset="2"/>
              <a:buChar char="Ø"/>
              <a:defRPr/>
            </a:pPr>
            <a:r>
              <a:rPr lang="en-US" altLang="zh-CN" sz="1400" dirty="0">
                <a:solidFill>
                  <a:srgbClr val="E7E6E6">
                    <a:lumMod val="50000"/>
                  </a:srgbClr>
                </a:solidFill>
                <a:latin typeface="OPPOSans B" panose="00020600040101010101" charset="-122"/>
                <a:ea typeface="OPPOSans B" panose="00020600040101010101" charset="-122"/>
                <a:cs typeface="Arial" panose="020B0604020202020204" pitchFamily="34" charset="0"/>
              </a:rPr>
              <a:t>2</a:t>
            </a:r>
            <a:r>
              <a:rPr kumimoji="0" lang="en-US" altLang="zh-CN" sz="1400" b="0" i="0" u="none" strike="noStrike" kern="1200" cap="none" spc="0" normalizeH="0" baseline="0" noProof="0" dirty="0">
                <a:ln>
                  <a:noFill/>
                </a:ln>
                <a:solidFill>
                  <a:srgbClr val="E7E6E6">
                    <a:lumMod val="50000"/>
                  </a:srgbClr>
                </a:solidFill>
                <a:effectLst/>
                <a:uLnTx/>
                <a:uFillTx/>
                <a:latin typeface="OPPOSans B" panose="00020600040101010101" charset="-122"/>
                <a:ea typeface="OPPOSans B" panose="00020600040101010101" charset="-122"/>
                <a:cs typeface="Arial" panose="020B0604020202020204" pitchFamily="34" charset="0"/>
              </a:rPr>
              <a:t>.2 </a:t>
            </a:r>
            <a:r>
              <a:rPr lang="en-US" altLang="zh-CN" sz="1400" dirty="0">
                <a:solidFill>
                  <a:srgbClr val="E7E6E6">
                    <a:lumMod val="50000"/>
                  </a:srgbClr>
                </a:solidFill>
                <a:latin typeface="OPPOSans B" panose="00020600040101010101" charset="-122"/>
                <a:ea typeface="OPPOSans B" panose="00020600040101010101" charset="-122"/>
                <a:cs typeface="Arial" panose="020B0604020202020204" pitchFamily="34" charset="0"/>
              </a:rPr>
              <a:t>How to draw </a:t>
            </a:r>
            <a:r>
              <a:rPr kumimoji="0" lang="en-US" altLang="zh-CN" sz="1400" b="0" i="0" u="none" strike="noStrike" kern="1200" cap="none" spc="0" normalizeH="0" baseline="0" noProof="0" dirty="0">
                <a:ln>
                  <a:noFill/>
                </a:ln>
                <a:solidFill>
                  <a:srgbClr val="E7E6E6">
                    <a:lumMod val="50000"/>
                  </a:srgbClr>
                </a:solidFill>
                <a:effectLst/>
                <a:uLnTx/>
                <a:uFillTx/>
                <a:latin typeface="OPPOSans B" panose="00020600040101010101" charset="-122"/>
                <a:ea typeface="OPPOSans B" panose="00020600040101010101" charset="-122"/>
                <a:cs typeface="Arial" panose="020B0604020202020204" pitchFamily="34" charset="0"/>
                <a:sym typeface="+mn-ea"/>
              </a:rPr>
              <a:t>user journey map</a:t>
            </a:r>
            <a:endParaRPr lang="en-US" altLang="zh-CN" sz="1400" dirty="0">
              <a:solidFill>
                <a:srgbClr val="E7E6E6">
                  <a:lumMod val="50000"/>
                </a:srgbClr>
              </a:solidFill>
              <a:latin typeface="OPPOSans B" panose="00020600040101010101" charset="-122"/>
              <a:ea typeface="OPPOSans B" panose="00020600040101010101" charset="-122"/>
              <a:cs typeface="Arial" panose="020B0604020202020204" pitchFamily="34" charset="0"/>
            </a:endParaRPr>
          </a:p>
          <a:p>
            <a:pPr marL="457200" marR="0" lvl="1" indent="0" algn="l" defTabSz="914400" rtl="0" eaLnBrk="1" fontAlgn="auto" latinLnBrk="0" hangingPunct="1">
              <a:lnSpc>
                <a:spcPct val="150000"/>
              </a:lnSpc>
              <a:spcBef>
                <a:spcPts val="0"/>
              </a:spcBef>
              <a:spcAft>
                <a:spcPts val="0"/>
              </a:spcAft>
              <a:buClrTx/>
              <a:buSzTx/>
              <a:buFont typeface="Wingdings" panose="05000000000000000000" pitchFamily="2" charset="2"/>
              <a:buChar char="Ø"/>
              <a:defRPr/>
            </a:pPr>
            <a:r>
              <a:rPr kumimoji="0" lang="en-US" altLang="zh-CN" sz="1400" b="0" i="0" u="none" strike="noStrike" kern="1200" cap="none" spc="0" normalizeH="0" baseline="0" noProof="0" dirty="0">
                <a:ln>
                  <a:noFill/>
                </a:ln>
                <a:solidFill>
                  <a:srgbClr val="E7E6E6">
                    <a:lumMod val="50000"/>
                  </a:srgbClr>
                </a:solidFill>
                <a:effectLst/>
                <a:uLnTx/>
                <a:uFillTx/>
                <a:latin typeface="OPPOSans B" panose="00020600040101010101" charset="-122"/>
                <a:ea typeface="OPPOSans B" panose="00020600040101010101" charset="-122"/>
                <a:cs typeface="Arial" panose="020B0604020202020204" pitchFamily="34" charset="0"/>
              </a:rPr>
              <a:t>2.3 Practice</a:t>
            </a:r>
          </a:p>
        </p:txBody>
      </p:sp>
      <p:sp>
        <p:nvSpPr>
          <p:cNvPr id="10" name="矩形 9"/>
          <p:cNvSpPr/>
          <p:nvPr/>
        </p:nvSpPr>
        <p:spPr>
          <a:xfrm>
            <a:off x="5814399" y="2727199"/>
            <a:ext cx="7493289" cy="514180"/>
          </a:xfrm>
          <a:prstGeom prst="rect">
            <a:avLst/>
          </a:prstGeom>
          <a:effectLst/>
        </p:spPr>
        <p:txBody>
          <a:bodyPr wrap="square">
            <a:spAutoFit/>
          </a:bodyPr>
          <a:lstStyle/>
          <a:p>
            <a:pPr>
              <a:lnSpc>
                <a:spcPct val="120000"/>
              </a:lnSpc>
            </a:pPr>
            <a:r>
              <a:rPr lang="en-US" altLang="zh-CN" sz="2400" dirty="0">
                <a:solidFill>
                  <a:schemeClr val="bg2">
                    <a:lumMod val="50000"/>
                  </a:schemeClr>
                </a:solidFill>
                <a:latin typeface="OPPOSans M" panose="00020600040101010101" charset="-122"/>
                <a:ea typeface="OPPOSans M" panose="00020600040101010101" charset="-122"/>
                <a:cs typeface="+mn-ea"/>
                <a:sym typeface="Arial" panose="020B0604020202020204" pitchFamily="34" charset="0"/>
              </a:rPr>
              <a:t>How to Find “Moment of Truth”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71639" y="1358091"/>
            <a:ext cx="9971314" cy="4576990"/>
          </a:xfrm>
          <a:prstGeom prst="rect">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2F2F2"/>
              </a:solidFill>
              <a:effectLst/>
              <a:uLnTx/>
              <a:uFillTx/>
              <a:latin typeface="微软雅黑" panose="020B0503020204020204" pitchFamily="34" charset="-122"/>
              <a:ea typeface="微软雅黑" panose="020B0503020204020204" pitchFamily="34" charset="-122"/>
            </a:endParaRPr>
          </a:p>
        </p:txBody>
      </p:sp>
      <p:sp>
        <p:nvSpPr>
          <p:cNvPr id="8" name="矩形 7"/>
          <p:cNvSpPr/>
          <p:nvPr/>
        </p:nvSpPr>
        <p:spPr>
          <a:xfrm>
            <a:off x="1265751" y="1504977"/>
            <a:ext cx="9586315" cy="4257818"/>
          </a:xfrm>
          <a:prstGeom prst="rect">
            <a:avLst/>
          </a:prstGeom>
          <a:solidFill>
            <a:srgbClr val="F5F5F5"/>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2F2F2"/>
              </a:solidFill>
              <a:effectLst/>
              <a:uLnTx/>
              <a:uFillTx/>
              <a:latin typeface="微软雅黑" panose="020B0503020204020204" pitchFamily="34" charset="-122"/>
              <a:ea typeface="微软雅黑" panose="020B0503020204020204" pitchFamily="34" charset="-122"/>
            </a:endParaRPr>
          </a:p>
        </p:txBody>
      </p:sp>
      <p:sp>
        <p:nvSpPr>
          <p:cNvPr id="9" name="矩形 8"/>
          <p:cNvSpPr/>
          <p:nvPr/>
        </p:nvSpPr>
        <p:spPr>
          <a:xfrm>
            <a:off x="10658887" y="1504977"/>
            <a:ext cx="193179" cy="19317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2F2F2"/>
              </a:solidFill>
              <a:effectLst/>
              <a:uLnTx/>
              <a:uFillTx/>
              <a:latin typeface="微软雅黑" panose="020B0503020204020204" pitchFamily="34" charset="-122"/>
              <a:ea typeface="微软雅黑" panose="020B0503020204020204" pitchFamily="34" charset="-122"/>
            </a:endParaRPr>
          </a:p>
        </p:txBody>
      </p:sp>
      <p:sp>
        <p:nvSpPr>
          <p:cNvPr id="10" name="矩形 9"/>
          <p:cNvSpPr/>
          <p:nvPr/>
        </p:nvSpPr>
        <p:spPr>
          <a:xfrm>
            <a:off x="1265751" y="5569616"/>
            <a:ext cx="193179" cy="19317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2F2F2"/>
              </a:solidFill>
              <a:effectLst/>
              <a:uLnTx/>
              <a:uFillTx/>
              <a:latin typeface="微软雅黑" panose="020B0503020204020204" pitchFamily="34" charset="-122"/>
              <a:ea typeface="微软雅黑" panose="020B0503020204020204" pitchFamily="34" charset="-122"/>
            </a:endParaRPr>
          </a:p>
        </p:txBody>
      </p:sp>
      <p:sp>
        <p:nvSpPr>
          <p:cNvPr id="4" name="矩形 3"/>
          <p:cNvSpPr/>
          <p:nvPr/>
        </p:nvSpPr>
        <p:spPr>
          <a:xfrm>
            <a:off x="1521513" y="1722486"/>
            <a:ext cx="9137373" cy="3413027"/>
          </a:xfrm>
          <a:prstGeom prst="rect">
            <a:avLst/>
          </a:prstGeom>
        </p:spPr>
        <p:txBody>
          <a:bodyPr wrap="square">
            <a:noAutofit/>
          </a:bodyPr>
          <a:lstStyle/>
          <a:p>
            <a:pPr marL="0" marR="0" lvl="0" indent="0" algn="just" defTabSz="412750" rtl="0" eaLnBrk="1" fontAlgn="auto" latinLnBrk="0" hangingPunct="0">
              <a:lnSpc>
                <a:spcPct val="200000"/>
              </a:lnSpc>
              <a:spcBef>
                <a:spcPts val="0"/>
              </a:spcBef>
              <a:spcAft>
                <a:spcPts val="0"/>
              </a:spcAft>
              <a:buClrTx/>
              <a:buSzTx/>
              <a:buFontTx/>
              <a:buNone/>
              <a:defRPr/>
            </a:pPr>
            <a:r>
              <a:rPr kumimoji="0" lang="en-US" altLang="zh-CN" sz="1400" b="0" i="0" u="none" strike="noStrike" kern="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Helvetica Neue"/>
              </a:rPr>
              <a:t>The first step in NPS improvement is to understand </a:t>
            </a:r>
            <a:r>
              <a:rPr kumimoji="0" lang="en-US" altLang="zh-CN" sz="1400" b="1" i="0" u="none" strike="noStrike" kern="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Helvetica Neue"/>
              </a:rPr>
              <a:t>the user's complete experience process </a:t>
            </a:r>
            <a:r>
              <a:rPr kumimoji="0" lang="en-US" altLang="zh-CN" sz="1400" b="0" i="0" u="none" strike="noStrike" kern="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Helvetica Neue"/>
              </a:rPr>
              <a:t>from the user's perspective, and </a:t>
            </a:r>
            <a:r>
              <a:rPr lang="en-US" altLang="zh-CN" sz="1400" kern="0" dirty="0">
                <a:solidFill>
                  <a:srgbClr val="F2F2F2">
                    <a:lumMod val="10000"/>
                  </a:srgbClr>
                </a:solidFill>
                <a:latin typeface="OPPOSans M" panose="00020600040101010101" charset="-122"/>
                <a:ea typeface="OPPOSans M" panose="00020600040101010101" charset="-122"/>
                <a:sym typeface="Helvetica Neue"/>
              </a:rPr>
              <a:t>find out </a:t>
            </a:r>
            <a:r>
              <a:rPr kumimoji="0" lang="en-US" altLang="zh-CN" sz="1400" b="0" i="0" u="none" strike="noStrike" kern="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Helvetica Neue"/>
              </a:rPr>
              <a:t>the possible drivers of NPS, and find the direction of improvement of NPS.</a:t>
            </a:r>
          </a:p>
          <a:p>
            <a:pPr marL="0" marR="0" lvl="0" indent="0" algn="just" defTabSz="412750" rtl="0" eaLnBrk="1" fontAlgn="auto" latinLnBrk="0" hangingPunct="0">
              <a:lnSpc>
                <a:spcPct val="200000"/>
              </a:lnSpc>
              <a:spcBef>
                <a:spcPts val="0"/>
              </a:spcBef>
              <a:spcAft>
                <a:spcPts val="0"/>
              </a:spcAft>
              <a:buClrTx/>
              <a:buSzTx/>
              <a:buFontTx/>
              <a:buNone/>
              <a:defRPr/>
            </a:pPr>
            <a:endParaRPr lang="en-US" altLang="zh-CN" kern="0" dirty="0">
              <a:solidFill>
                <a:srgbClr val="F2F2F2">
                  <a:lumMod val="10000"/>
                </a:srgbClr>
              </a:solidFill>
              <a:latin typeface="OPPOSans M" panose="00020600040101010101" charset="-122"/>
              <a:ea typeface="OPPOSans M" panose="00020600040101010101" charset="-122"/>
              <a:sym typeface="Helvetica Neue"/>
            </a:endParaRPr>
          </a:p>
          <a:p>
            <a:pPr marL="0" marR="0" lvl="0" indent="0" algn="just" defTabSz="412750" rtl="0" eaLnBrk="1" fontAlgn="auto" latinLnBrk="0" hangingPunct="0">
              <a:lnSpc>
                <a:spcPct val="200000"/>
              </a:lnSpc>
              <a:spcBef>
                <a:spcPts val="0"/>
              </a:spcBef>
              <a:spcAft>
                <a:spcPts val="0"/>
              </a:spcAft>
              <a:buClrTx/>
              <a:buSzTx/>
              <a:buFontTx/>
              <a:buNone/>
              <a:defRPr/>
            </a:pPr>
            <a:r>
              <a:rPr kumimoji="0" lang="en-US" altLang="zh-CN" sz="1400" b="0" i="0" u="none" strike="noStrike" kern="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Helvetica Neue"/>
              </a:rPr>
              <a:t>"</a:t>
            </a:r>
            <a:r>
              <a:rPr kumimoji="0" lang="en-US" altLang="zh-CN" sz="1400" b="1" i="0" u="none" strike="noStrike" kern="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Helvetica Neue"/>
              </a:rPr>
              <a:t>User Journey Map</a:t>
            </a:r>
            <a:r>
              <a:rPr kumimoji="0" lang="en-US" altLang="zh-CN" sz="1400" b="0" i="0" u="none" strike="noStrike" kern="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Helvetica Neue"/>
              </a:rPr>
              <a:t>" visually expresses the process of a user or a group to complete a certain goal, depicts the user's behavior and feelings, and assists the company in analyzing key experience scenarios and driving factors, and looking for opportunities.</a:t>
            </a:r>
            <a:endParaRPr kumimoji="0" lang="zh-CN" altLang="en-US" sz="1400" b="0" i="0" u="none" strike="noStrike" kern="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Helvetica Neue"/>
            </a:endParaRPr>
          </a:p>
        </p:txBody>
      </p:sp>
      <p:sp>
        <p:nvSpPr>
          <p:cNvPr id="7" name="标题 1"/>
          <p:cNvSpPr txBox="1"/>
          <p:nvPr/>
        </p:nvSpPr>
        <p:spPr>
          <a:xfrm>
            <a:off x="638363" y="252911"/>
            <a:ext cx="9455783" cy="6046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825500" rtl="0" eaLnBrk="1" fontAlgn="auto" latinLnBrk="0" hangingPunct="1">
              <a:lnSpc>
                <a:spcPct val="100000"/>
              </a:lnSpc>
              <a:spcBef>
                <a:spcPts val="0"/>
              </a:spcBef>
              <a:spcAft>
                <a:spcPts val="0"/>
              </a:spcAft>
              <a:buClrTx/>
              <a:buSzTx/>
              <a:buFontTx/>
              <a:buNone/>
              <a:defRPr/>
            </a:pPr>
            <a:r>
              <a:rPr kumimoji="1" lang="en-US" altLang="zh-CN" sz="2000" b="0" i="0" u="none" strike="noStrike" kern="1200" cap="none" spc="0" normalizeH="0" baseline="0" noProof="0" dirty="0">
                <a:ln>
                  <a:noFill/>
                </a:ln>
                <a:solidFill>
                  <a:srgbClr val="F2F2F2">
                    <a:lumMod val="10000"/>
                  </a:srgbClr>
                </a:solidFill>
                <a:effectLst/>
                <a:uLnTx/>
                <a:uFillTx/>
                <a:latin typeface="OPPOSans B" panose="00020600040101010101" charset="-122"/>
                <a:ea typeface="OPPOSans B" panose="00020600040101010101" charset="-122"/>
                <a:cs typeface="OPPOSans B" panose="00020600040101010101" charset="-122"/>
                <a:sym typeface="OPPOSans M" panose="00020600040101010101" charset="-122"/>
              </a:rPr>
              <a:t>2.1 What is User </a:t>
            </a:r>
            <a:r>
              <a:rPr kumimoji="1" lang="en-US" altLang="zh-CN" sz="2000" dirty="0">
                <a:solidFill>
                  <a:srgbClr val="F2F2F2">
                    <a:lumMod val="10000"/>
                  </a:srgbClr>
                </a:solidFill>
                <a:latin typeface="OPPOSans B" panose="00020600040101010101" charset="-122"/>
                <a:ea typeface="OPPOSans B" panose="00020600040101010101" charset="-122"/>
                <a:cs typeface="OPPOSans B" panose="00020600040101010101" charset="-122"/>
                <a:sym typeface="OPPOSans M" panose="00020600040101010101" charset="-122"/>
              </a:rPr>
              <a:t>J</a:t>
            </a:r>
            <a:r>
              <a:rPr kumimoji="1" lang="en-US" altLang="zh-CN" sz="2000" b="0" i="0" u="none" strike="noStrike" kern="1200" cap="none" spc="0" normalizeH="0" baseline="0" noProof="0" dirty="0" err="1">
                <a:ln>
                  <a:noFill/>
                </a:ln>
                <a:solidFill>
                  <a:srgbClr val="F2F2F2">
                    <a:lumMod val="10000"/>
                  </a:srgbClr>
                </a:solidFill>
                <a:effectLst/>
                <a:uLnTx/>
                <a:uFillTx/>
                <a:latin typeface="OPPOSans B" panose="00020600040101010101" charset="-122"/>
                <a:ea typeface="OPPOSans B" panose="00020600040101010101" charset="-122"/>
                <a:cs typeface="OPPOSans B" panose="00020600040101010101" charset="-122"/>
                <a:sym typeface="OPPOSans M" panose="00020600040101010101" charset="-122"/>
              </a:rPr>
              <a:t>ourney</a:t>
            </a:r>
            <a:r>
              <a:rPr kumimoji="1" lang="en-US" altLang="zh-CN" sz="2000" b="0" i="0" u="none" strike="noStrike" kern="1200" cap="none" spc="0" normalizeH="0" baseline="0" noProof="0" dirty="0">
                <a:ln>
                  <a:noFill/>
                </a:ln>
                <a:solidFill>
                  <a:srgbClr val="F2F2F2">
                    <a:lumMod val="10000"/>
                  </a:srgbClr>
                </a:solidFill>
                <a:effectLst/>
                <a:uLnTx/>
                <a:uFillTx/>
                <a:latin typeface="OPPOSans B" panose="00020600040101010101" charset="-122"/>
                <a:ea typeface="OPPOSans B" panose="00020600040101010101" charset="-122"/>
                <a:cs typeface="OPPOSans B" panose="00020600040101010101" charset="-122"/>
                <a:sym typeface="OPPOSans M" panose="00020600040101010101" charset="-122"/>
              </a:rPr>
              <a:t> Map</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p:nvPr/>
        </p:nvSpPr>
        <p:spPr>
          <a:xfrm>
            <a:off x="633660" y="213150"/>
            <a:ext cx="11420888" cy="536842"/>
          </a:xfrm>
          <a:prstGeom prst="rect">
            <a:avLst/>
          </a:prstGeom>
        </p:spPr>
        <p:txBody>
          <a:bodyPr vert="horz" lIns="91440" tIns="45720" rIns="91440" bIns="45720" rtlCol="0" anchor="ctr">
            <a:normAutofit/>
          </a:bodyPr>
          <a:lstStyle>
            <a:lvl1pPr marL="0" marR="0" indent="0" algn="l" defTabSz="412750" latinLnBrk="0">
              <a:lnSpc>
                <a:spcPct val="100000"/>
              </a:lnSpc>
              <a:spcBef>
                <a:spcPts val="0"/>
              </a:spcBef>
              <a:spcAft>
                <a:spcPts val="0"/>
              </a:spcAft>
              <a:buClrTx/>
              <a:buSzTx/>
              <a:buFontTx/>
              <a:buNone/>
              <a:defRPr sz="2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1pPr>
            <a:lvl2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2pPr>
            <a:lvl3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3pPr>
            <a:lvl4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4pPr>
            <a:lvl5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5pPr>
            <a:lvl6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6pPr>
            <a:lvl7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7pPr>
            <a:lvl8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8pPr>
            <a:lvl9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9pPr>
          </a:lstStyle>
          <a:p>
            <a:pPr marL="0" marR="0" lvl="0" indent="0" algn="l" defTabSz="412750" eaLnBrk="1" fontAlgn="auto" latinLnBrk="0" hangingPunct="1">
              <a:lnSpc>
                <a:spcPct val="100000"/>
              </a:lnSpc>
              <a:spcBef>
                <a:spcPts val="0"/>
              </a:spcBef>
              <a:spcAft>
                <a:spcPts val="0"/>
              </a:spcAft>
              <a:buClrTx/>
              <a:buSzTx/>
              <a:buFontTx/>
              <a:buNone/>
              <a:defRPr/>
            </a:pPr>
            <a:r>
              <a:rPr kumimoji="0" lang="en-US" altLang="zh-CN" sz="2000" b="1" i="0" u="none" strike="noStrike" kern="0" cap="none" spc="0" normalizeH="0" baseline="0" noProof="0" dirty="0">
                <a:ln>
                  <a:noFill/>
                </a:ln>
                <a:solidFill>
                  <a:schemeClr val="bg1">
                    <a:lumMod val="10000"/>
                  </a:schemeClr>
                </a:solidFill>
                <a:effectLst/>
                <a:uLnTx/>
                <a:uFillTx/>
                <a:latin typeface="+mj-ea"/>
                <a:ea typeface="+mj-ea"/>
                <a:sym typeface="OPPOSans B" panose="00020600040101010101" charset="-122"/>
              </a:rPr>
              <a:t>Five Elements of User Journey Map</a:t>
            </a:r>
            <a:endParaRPr kumimoji="0" lang="zh-CN" altLang="en-US" sz="2000" i="0" u="none" strike="noStrike" kern="0" cap="none" spc="0" normalizeH="0" baseline="0" noProof="0" dirty="0">
              <a:ln>
                <a:noFill/>
              </a:ln>
              <a:solidFill>
                <a:schemeClr val="bg1">
                  <a:lumMod val="10000"/>
                </a:schemeClr>
              </a:solidFill>
              <a:effectLst/>
              <a:uLnTx/>
              <a:uFillTx/>
              <a:latin typeface="+mj-ea"/>
              <a:ea typeface="+mj-ea"/>
              <a:sym typeface="OPPOSans B" panose="00020600040101010101" charset="-122"/>
            </a:endParaRPr>
          </a:p>
        </p:txBody>
      </p:sp>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r="12588"/>
          <a:stretch>
            <a:fillRect/>
          </a:stretch>
        </p:blipFill>
        <p:spPr>
          <a:xfrm>
            <a:off x="295756" y="1526585"/>
            <a:ext cx="9648949" cy="4520376"/>
          </a:xfrm>
          <a:prstGeom prst="rect">
            <a:avLst/>
          </a:prstGeom>
        </p:spPr>
      </p:pic>
      <p:sp>
        <p:nvSpPr>
          <p:cNvPr id="14" name="矩形 13"/>
          <p:cNvSpPr/>
          <p:nvPr/>
        </p:nvSpPr>
        <p:spPr bwMode="auto">
          <a:xfrm>
            <a:off x="2127297" y="1383656"/>
            <a:ext cx="9927251" cy="4865522"/>
          </a:xfrm>
          <a:prstGeom prst="rect">
            <a:avLst/>
          </a:prstGeom>
          <a:solidFill>
            <a:srgbClr val="FFFFFF">
              <a:alpha val="90000"/>
            </a:srgbClr>
          </a:solidFill>
          <a:ln>
            <a:no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TW" altLang="en-US" sz="2665" b="1" i="0" u="none" strike="noStrike" kern="0" cap="none" spc="0" normalizeH="0" baseline="0" noProof="0" dirty="0">
              <a:ln>
                <a:noFill/>
              </a:ln>
              <a:solidFill>
                <a:srgbClr val="FFFFFF"/>
              </a:solidFill>
              <a:effectLst/>
              <a:uLnTx/>
              <a:uFillTx/>
              <a:latin typeface="OPPOSans R" panose="00020600040101010101" pitchFamily="18" charset="-122"/>
              <a:ea typeface="OPPOSans R" panose="00020600040101010101" pitchFamily="18" charset="-122"/>
              <a:sym typeface="Helvetica Neue"/>
            </a:endParaRPr>
          </a:p>
        </p:txBody>
      </p:sp>
      <p:sp>
        <p:nvSpPr>
          <p:cNvPr id="15" name="矩形 14"/>
          <p:cNvSpPr/>
          <p:nvPr/>
        </p:nvSpPr>
        <p:spPr bwMode="auto">
          <a:xfrm>
            <a:off x="247626" y="1134541"/>
            <a:ext cx="1854793" cy="329200"/>
          </a:xfrm>
          <a:prstGeom prst="rect">
            <a:avLst/>
          </a:prstGeom>
          <a:solidFill>
            <a:srgbClr val="046A38"/>
          </a:solidFill>
          <a:ln>
            <a:no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412750" hangingPunct="0"/>
            <a:r>
              <a:rPr lang="en-US" altLang="zh-TW" sz="1600" b="1" kern="0" dirty="0">
                <a:solidFill>
                  <a:srgbClr val="FFFFFF"/>
                </a:solidFill>
                <a:latin typeface="OPPOSans R" panose="00020600040101010101" pitchFamily="18" charset="-122"/>
                <a:ea typeface="OPPOSans R" panose="00020600040101010101" pitchFamily="18" charset="-122"/>
                <a:sym typeface="Helvetica Neue"/>
              </a:rPr>
              <a:t>Example</a:t>
            </a:r>
            <a:r>
              <a:rPr lang="zh-CN" altLang="en-US" sz="1600" b="1" kern="0" dirty="0">
                <a:solidFill>
                  <a:srgbClr val="FFFFFF"/>
                </a:solidFill>
                <a:latin typeface="OPPOSans R" panose="00020600040101010101" pitchFamily="18" charset="-122"/>
                <a:ea typeface="OPPOSans R" panose="00020600040101010101" pitchFamily="18" charset="-122"/>
                <a:sym typeface="Helvetica Neue"/>
              </a:rPr>
              <a:t> </a:t>
            </a:r>
            <a:endParaRPr lang="zh-TW" altLang="en-US" sz="1600" b="1" kern="0" dirty="0">
              <a:solidFill>
                <a:srgbClr val="FFFFFF"/>
              </a:solidFill>
              <a:latin typeface="OPPOSans R" panose="00020600040101010101" pitchFamily="18" charset="-122"/>
              <a:ea typeface="OPPOSans R" panose="00020600040101010101" pitchFamily="18" charset="-122"/>
              <a:sym typeface="Helvetica Neue"/>
            </a:endParaRPr>
          </a:p>
        </p:txBody>
      </p:sp>
      <p:sp>
        <p:nvSpPr>
          <p:cNvPr id="16" name="矩形 15"/>
          <p:cNvSpPr/>
          <p:nvPr/>
        </p:nvSpPr>
        <p:spPr bwMode="auto">
          <a:xfrm>
            <a:off x="2226858" y="1142503"/>
            <a:ext cx="1673492" cy="332416"/>
          </a:xfrm>
          <a:prstGeom prst="rect">
            <a:avLst/>
          </a:prstGeom>
          <a:solidFill>
            <a:srgbClr val="046A38"/>
          </a:solidFill>
          <a:ln>
            <a:no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412750" hangingPunct="0"/>
            <a:r>
              <a:rPr lang="en-US" altLang="zh-TW" sz="1600" b="1" kern="0" dirty="0">
                <a:solidFill>
                  <a:srgbClr val="FFFFFF"/>
                </a:solidFill>
                <a:latin typeface="OPPOSans R" panose="00020600040101010101" pitchFamily="18" charset="-122"/>
                <a:ea typeface="OPPOSans R" panose="00020600040101010101" pitchFamily="18" charset="-122"/>
                <a:sym typeface="Helvetica Neue"/>
              </a:rPr>
              <a:t>E</a:t>
            </a:r>
            <a:r>
              <a:rPr lang="en-US" altLang="zh-CN" sz="1600" b="1" kern="0" dirty="0">
                <a:solidFill>
                  <a:srgbClr val="FFFFFF"/>
                </a:solidFill>
                <a:latin typeface="OPPOSans R" panose="00020600040101010101" pitchFamily="18" charset="-122"/>
                <a:ea typeface="OPPOSans R" panose="00020600040101010101" pitchFamily="18" charset="-122"/>
                <a:sym typeface="Helvetica Neue"/>
              </a:rPr>
              <a:t>lements</a:t>
            </a:r>
            <a:r>
              <a:rPr lang="zh-CN" altLang="en-US" sz="1600" b="1" kern="0" dirty="0">
                <a:solidFill>
                  <a:srgbClr val="FFFFFF"/>
                </a:solidFill>
                <a:latin typeface="OPPOSans R" panose="00020600040101010101" pitchFamily="18" charset="-122"/>
                <a:ea typeface="OPPOSans R" panose="00020600040101010101" pitchFamily="18" charset="-122"/>
                <a:sym typeface="Helvetica Neue"/>
              </a:rPr>
              <a:t> </a:t>
            </a:r>
            <a:endParaRPr lang="zh-TW" altLang="en-US" sz="1600" b="1" kern="0" dirty="0">
              <a:solidFill>
                <a:srgbClr val="FFFFFF"/>
              </a:solidFill>
              <a:latin typeface="OPPOSans R" panose="00020600040101010101" pitchFamily="18" charset="-122"/>
              <a:ea typeface="OPPOSans R" panose="00020600040101010101" pitchFamily="18" charset="-122"/>
              <a:sym typeface="Helvetica Neue"/>
            </a:endParaRPr>
          </a:p>
        </p:txBody>
      </p:sp>
      <p:sp>
        <p:nvSpPr>
          <p:cNvPr id="17" name="矩形 16"/>
          <p:cNvSpPr/>
          <p:nvPr/>
        </p:nvSpPr>
        <p:spPr bwMode="auto">
          <a:xfrm>
            <a:off x="4060263" y="1145719"/>
            <a:ext cx="4443181" cy="324956"/>
          </a:xfrm>
          <a:prstGeom prst="rect">
            <a:avLst/>
          </a:prstGeom>
          <a:solidFill>
            <a:srgbClr val="046A38"/>
          </a:solidFill>
          <a:ln>
            <a:no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412750" hangingPunct="0"/>
            <a:r>
              <a:rPr lang="en-US" altLang="zh-TW" sz="1600" b="1" kern="0" dirty="0">
                <a:solidFill>
                  <a:srgbClr val="FFFFFF"/>
                </a:solidFill>
                <a:latin typeface="OPPOSans R" panose="00020600040101010101" pitchFamily="18" charset="-122"/>
                <a:ea typeface="OPPOSans R" panose="00020600040101010101" pitchFamily="18" charset="-122"/>
                <a:sym typeface="Helvetica Neue"/>
              </a:rPr>
              <a:t>Explanations </a:t>
            </a:r>
            <a:endParaRPr lang="zh-TW" altLang="en-US" sz="1600" b="1" kern="0" dirty="0">
              <a:solidFill>
                <a:srgbClr val="FFFFFF"/>
              </a:solidFill>
              <a:latin typeface="OPPOSans R" panose="00020600040101010101" pitchFamily="18" charset="-122"/>
              <a:ea typeface="OPPOSans R" panose="00020600040101010101" pitchFamily="18" charset="-122"/>
              <a:sym typeface="Helvetica Neue"/>
            </a:endParaRPr>
          </a:p>
        </p:txBody>
      </p:sp>
      <p:sp>
        <p:nvSpPr>
          <p:cNvPr id="18" name="矩形 17"/>
          <p:cNvSpPr/>
          <p:nvPr/>
        </p:nvSpPr>
        <p:spPr bwMode="auto">
          <a:xfrm>
            <a:off x="8632768" y="1154685"/>
            <a:ext cx="3345245" cy="315991"/>
          </a:xfrm>
          <a:prstGeom prst="rect">
            <a:avLst/>
          </a:prstGeom>
          <a:solidFill>
            <a:srgbClr val="046A38"/>
          </a:solidFill>
          <a:ln>
            <a:no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412750" hangingPunct="0"/>
            <a:r>
              <a:rPr lang="en-US" altLang="zh-TW" sz="1600" b="1" kern="0" dirty="0">
                <a:solidFill>
                  <a:srgbClr val="FFFFFF"/>
                </a:solidFill>
                <a:latin typeface="OPPOSans R" panose="00020600040101010101" pitchFamily="18" charset="-122"/>
                <a:ea typeface="OPPOSans R" panose="00020600040101010101" pitchFamily="18" charset="-122"/>
                <a:sym typeface="Helvetica Neue"/>
              </a:rPr>
              <a:t>Cases </a:t>
            </a:r>
            <a:endParaRPr lang="zh-TW" altLang="en-US" sz="1600" b="1" kern="0" dirty="0">
              <a:solidFill>
                <a:srgbClr val="FFFFFF"/>
              </a:solidFill>
              <a:latin typeface="OPPOSans R" panose="00020600040101010101" pitchFamily="18" charset="-122"/>
              <a:ea typeface="OPPOSans R" panose="00020600040101010101" pitchFamily="18" charset="-122"/>
              <a:sym typeface="Helvetica Neue"/>
            </a:endParaRPr>
          </a:p>
        </p:txBody>
      </p:sp>
      <p:sp>
        <p:nvSpPr>
          <p:cNvPr id="19" name="文字方塊 248"/>
          <p:cNvSpPr txBox="1"/>
          <p:nvPr/>
        </p:nvSpPr>
        <p:spPr>
          <a:xfrm>
            <a:off x="2658360" y="1537558"/>
            <a:ext cx="1117651" cy="690574"/>
          </a:xfrm>
          <a:prstGeom prst="rect">
            <a:avLst/>
          </a:prstGeom>
          <a:noFill/>
        </p:spPr>
        <p:txBody>
          <a:bodyPr wrap="square" lIns="48000" rIns="48000" rtlCol="0" anchor="t" anchorCtr="0">
            <a:spAutoFit/>
          </a:bodyPr>
          <a:lstStyle/>
          <a:p>
            <a:pPr algn="ctr" defTabSz="412750" hangingPunct="0">
              <a:lnSpc>
                <a:spcPts val="2400"/>
              </a:lnSpc>
            </a:pPr>
            <a:r>
              <a:rPr lang="en-US" altLang="zh-TW" sz="1400" b="1" kern="0" dirty="0">
                <a:solidFill>
                  <a:srgbClr val="000000"/>
                </a:solidFill>
                <a:latin typeface="OPPOSans R" panose="00020600040101010101" pitchFamily="18" charset="-122"/>
                <a:ea typeface="OPPOSans R" panose="00020600040101010101" pitchFamily="18" charset="-122"/>
                <a:cs typeface="Arial" panose="020B0604020202020204" pitchFamily="34" charset="0"/>
                <a:sym typeface="Helvetica Neue"/>
              </a:rPr>
              <a:t>Journey stages</a:t>
            </a:r>
          </a:p>
        </p:txBody>
      </p:sp>
      <p:sp>
        <p:nvSpPr>
          <p:cNvPr id="20" name="文字方塊 249"/>
          <p:cNvSpPr txBox="1"/>
          <p:nvPr/>
        </p:nvSpPr>
        <p:spPr>
          <a:xfrm>
            <a:off x="2671705" y="2474352"/>
            <a:ext cx="1117651" cy="683136"/>
          </a:xfrm>
          <a:prstGeom prst="rect">
            <a:avLst/>
          </a:prstGeom>
          <a:noFill/>
        </p:spPr>
        <p:txBody>
          <a:bodyPr wrap="square" lIns="48000" rIns="48000" rtlCol="0" anchor="t" anchorCtr="0">
            <a:spAutoFit/>
          </a:bodyPr>
          <a:lstStyle/>
          <a:p>
            <a:pPr algn="ctr" defTabSz="412750" hangingPunct="0">
              <a:lnSpc>
                <a:spcPts val="2400"/>
              </a:lnSpc>
            </a:pPr>
            <a:r>
              <a:rPr lang="en-US" altLang="zh-TW" sz="1400" b="1" kern="0" dirty="0">
                <a:solidFill>
                  <a:srgbClr val="000000"/>
                </a:solidFill>
                <a:latin typeface="OPPOSans R" panose="00020600040101010101" pitchFamily="18" charset="-122"/>
                <a:ea typeface="OPPOSans R" panose="00020600040101010101" pitchFamily="18" charset="-122"/>
                <a:cs typeface="Arial" panose="020B0604020202020204" pitchFamily="34" charset="0"/>
                <a:sym typeface="Helvetica Neue"/>
              </a:rPr>
              <a:t>User behaviors</a:t>
            </a:r>
          </a:p>
        </p:txBody>
      </p:sp>
      <p:sp>
        <p:nvSpPr>
          <p:cNvPr id="21" name="文字方塊 252"/>
          <p:cNvSpPr txBox="1"/>
          <p:nvPr/>
        </p:nvSpPr>
        <p:spPr>
          <a:xfrm>
            <a:off x="2692174" y="4993233"/>
            <a:ext cx="1117651" cy="690574"/>
          </a:xfrm>
          <a:prstGeom prst="rect">
            <a:avLst/>
          </a:prstGeom>
          <a:noFill/>
        </p:spPr>
        <p:txBody>
          <a:bodyPr wrap="square" lIns="48000" rIns="48000" rtlCol="0" anchor="t" anchorCtr="0">
            <a:spAutoFit/>
          </a:bodyPr>
          <a:lstStyle/>
          <a:p>
            <a:pPr algn="ctr" defTabSz="412750" hangingPunct="0">
              <a:lnSpc>
                <a:spcPts val="2400"/>
              </a:lnSpc>
            </a:pPr>
            <a:r>
              <a:rPr lang="en-US" altLang="zh-CN" sz="1400" b="1" kern="0" dirty="0">
                <a:solidFill>
                  <a:srgbClr val="000000"/>
                </a:solidFill>
                <a:latin typeface="OPPOSans R" panose="00020600040101010101" pitchFamily="18" charset="-122"/>
                <a:ea typeface="OPPOSans R" panose="00020600040101010101" pitchFamily="18" charset="-122"/>
                <a:cs typeface="Arial" panose="020B0604020202020204" pitchFamily="34" charset="0"/>
                <a:sym typeface="Helvetica Neue"/>
              </a:rPr>
              <a:t>Driving factors</a:t>
            </a:r>
          </a:p>
        </p:txBody>
      </p:sp>
      <p:sp>
        <p:nvSpPr>
          <p:cNvPr id="22" name="文字方塊 253"/>
          <p:cNvSpPr txBox="1"/>
          <p:nvPr/>
        </p:nvSpPr>
        <p:spPr>
          <a:xfrm>
            <a:off x="2679087" y="3577850"/>
            <a:ext cx="1201147" cy="998350"/>
          </a:xfrm>
          <a:prstGeom prst="rect">
            <a:avLst/>
          </a:prstGeom>
          <a:noFill/>
        </p:spPr>
        <p:txBody>
          <a:bodyPr wrap="square" lIns="48000" rIns="48000" rtlCol="0" anchor="t" anchorCtr="0">
            <a:spAutoFit/>
          </a:bodyPr>
          <a:lstStyle/>
          <a:p>
            <a:pPr algn="ctr" defTabSz="412750" hangingPunct="0">
              <a:lnSpc>
                <a:spcPts val="2400"/>
              </a:lnSpc>
            </a:pPr>
            <a:r>
              <a:rPr lang="en-US" altLang="zh-TW" sz="1400" b="1" kern="0" dirty="0">
                <a:solidFill>
                  <a:srgbClr val="000000"/>
                </a:solidFill>
                <a:latin typeface="OPPOSans R" panose="00020600040101010101" pitchFamily="18" charset="-122"/>
                <a:ea typeface="OPPOSans R" panose="00020600040101010101" pitchFamily="18" charset="-122"/>
                <a:cs typeface="Arial" panose="020B0604020202020204" pitchFamily="34" charset="0"/>
                <a:sym typeface="Helvetica Neue"/>
              </a:rPr>
              <a:t>Positive &amp; negative feelings</a:t>
            </a:r>
          </a:p>
        </p:txBody>
      </p:sp>
      <p:sp>
        <p:nvSpPr>
          <p:cNvPr id="23" name="文字方塊 254"/>
          <p:cNvSpPr txBox="1"/>
          <p:nvPr/>
        </p:nvSpPr>
        <p:spPr>
          <a:xfrm>
            <a:off x="4099446" y="1590313"/>
            <a:ext cx="4414909" cy="600164"/>
          </a:xfrm>
          <a:prstGeom prst="rect">
            <a:avLst/>
          </a:prstGeom>
          <a:noFill/>
        </p:spPr>
        <p:txBody>
          <a:bodyPr wrap="square" lIns="48000" rIns="48000" rtlCol="0" anchor="t" anchorCtr="0">
            <a:spAutoFit/>
          </a:bodyPr>
          <a:lstStyle/>
          <a:p>
            <a:pPr defTabSz="412750" hangingPunct="0"/>
            <a:r>
              <a:rPr lang="en-US" altLang="zh-CN" sz="1100" kern="0" dirty="0">
                <a:solidFill>
                  <a:srgbClr val="000000"/>
                </a:solidFill>
                <a:latin typeface="OPPOSans R" panose="00020600040101010101" pitchFamily="18" charset="-122"/>
                <a:ea typeface="OPPOSans R" panose="00020600040101010101" pitchFamily="18" charset="-122"/>
                <a:cs typeface="Arial" panose="020B0604020202020204" pitchFamily="34" charset="0"/>
                <a:sym typeface="Helvetica Neue"/>
              </a:rPr>
              <a:t>Describe the complete user experience process (from purchase to next replacement) based on chronological order</a:t>
            </a:r>
            <a:endParaRPr lang="zh-CN" altLang="en-US" sz="1100" kern="0" dirty="0">
              <a:solidFill>
                <a:srgbClr val="000000"/>
              </a:solidFill>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24" name="文字方塊 255"/>
          <p:cNvSpPr txBox="1"/>
          <p:nvPr/>
        </p:nvSpPr>
        <p:spPr>
          <a:xfrm>
            <a:off x="4099446" y="2489339"/>
            <a:ext cx="4444339" cy="769441"/>
          </a:xfrm>
          <a:prstGeom prst="rect">
            <a:avLst/>
          </a:prstGeom>
          <a:noFill/>
        </p:spPr>
        <p:txBody>
          <a:bodyPr wrap="square" lIns="48000" rIns="48000" rtlCol="0" anchor="t" anchorCtr="0">
            <a:spAutoFit/>
          </a:bodyPr>
          <a:lstStyle/>
          <a:p>
            <a:pPr defTabSz="412750" hangingPunct="0"/>
            <a:r>
              <a:rPr lang="en-US" altLang="zh-CN" sz="1100" kern="0" dirty="0">
                <a:solidFill>
                  <a:schemeClr val="bg1">
                    <a:lumMod val="10000"/>
                  </a:schemeClr>
                </a:solidFill>
                <a:latin typeface="OPPOSans R" panose="00020600040101010101" pitchFamily="18" charset="-122"/>
                <a:ea typeface="OPPOSans R" panose="00020600040101010101" pitchFamily="18" charset="-122"/>
                <a:cs typeface="Arial" panose="020B0604020202020204" pitchFamily="34" charset="0"/>
                <a:sym typeface="Helvetica Neue"/>
              </a:rPr>
              <a:t>Visualize the user's behavior in each journey stage, and count the touch points where the behavior occurs (such as physical stores, online official platforms, etc.), and input them into the NPS system monitoring.</a:t>
            </a:r>
          </a:p>
        </p:txBody>
      </p:sp>
      <p:sp>
        <p:nvSpPr>
          <p:cNvPr id="25" name="文字方塊 258"/>
          <p:cNvSpPr txBox="1"/>
          <p:nvPr/>
        </p:nvSpPr>
        <p:spPr>
          <a:xfrm>
            <a:off x="4099446" y="4907009"/>
            <a:ext cx="4222923" cy="830997"/>
          </a:xfrm>
          <a:prstGeom prst="rect">
            <a:avLst/>
          </a:prstGeom>
          <a:noFill/>
        </p:spPr>
        <p:txBody>
          <a:bodyPr wrap="square" lIns="48000" rIns="48000" rtlCol="0" anchor="t" anchorCtr="0">
            <a:spAutoFit/>
          </a:bodyPr>
          <a:lstStyle/>
          <a:p>
            <a:pPr defTabSz="412750" hangingPunct="0"/>
            <a:r>
              <a:rPr lang="en-US" altLang="zh-CN" sz="1200" kern="0" dirty="0">
                <a:solidFill>
                  <a:srgbClr val="000000"/>
                </a:solidFill>
                <a:latin typeface="OPPOSans R" panose="00020600040101010101" pitchFamily="18" charset="-122"/>
                <a:ea typeface="OPPOSans R" panose="00020600040101010101" pitchFamily="18" charset="-122"/>
                <a:cs typeface="Arial" panose="020B0604020202020204" pitchFamily="34" charset="0"/>
                <a:sym typeface="Helvetica Neue"/>
              </a:rPr>
              <a:t>Based on user experience, summarize the "specific" factors that encourage users to have a positive experience, and input them into the NPS system monitoring.</a:t>
            </a:r>
          </a:p>
        </p:txBody>
      </p:sp>
      <p:sp>
        <p:nvSpPr>
          <p:cNvPr id="26" name="文字方塊 259"/>
          <p:cNvSpPr txBox="1"/>
          <p:nvPr/>
        </p:nvSpPr>
        <p:spPr>
          <a:xfrm>
            <a:off x="4122834" y="3674618"/>
            <a:ext cx="4444339" cy="830997"/>
          </a:xfrm>
          <a:prstGeom prst="rect">
            <a:avLst/>
          </a:prstGeom>
          <a:noFill/>
        </p:spPr>
        <p:txBody>
          <a:bodyPr wrap="square" lIns="48000" rIns="48000" rtlCol="0" anchor="t" anchorCtr="0">
            <a:spAutoFit/>
          </a:bodyPr>
          <a:lstStyle/>
          <a:p>
            <a:pPr defTabSz="412750" hangingPunct="0"/>
            <a:r>
              <a:rPr lang="en-US" altLang="zh-CN" sz="1200" kern="0" dirty="0">
                <a:solidFill>
                  <a:srgbClr val="000000"/>
                </a:solidFill>
                <a:latin typeface="OPPOSans R" panose="00020600040101010101" pitchFamily="18" charset="-122"/>
                <a:ea typeface="OPPOSans R" panose="00020600040101010101" pitchFamily="18" charset="-122"/>
                <a:cs typeface="Arial" panose="020B0604020202020204" pitchFamily="34" charset="0"/>
                <a:sym typeface="Helvetica Neue"/>
              </a:rPr>
              <a:t>Describe the user’s most </a:t>
            </a:r>
            <a:r>
              <a:rPr lang="en-US" altLang="zh-CN" sz="1200" i="1" kern="0" dirty="0">
                <a:solidFill>
                  <a:srgbClr val="000000"/>
                </a:solidFill>
                <a:latin typeface="OPPOSans R" panose="00020600040101010101" pitchFamily="18" charset="-122"/>
                <a:ea typeface="OPPOSans R" panose="00020600040101010101" pitchFamily="18" charset="-122"/>
                <a:cs typeface="Arial" panose="020B0604020202020204" pitchFamily="34" charset="0"/>
                <a:sym typeface="Helvetica Neue"/>
              </a:rPr>
              <a:t>immediate feelings </a:t>
            </a:r>
            <a:r>
              <a:rPr lang="en-US" altLang="zh-CN" sz="1200" kern="0" dirty="0">
                <a:solidFill>
                  <a:srgbClr val="000000"/>
                </a:solidFill>
                <a:latin typeface="OPPOSans R" panose="00020600040101010101" pitchFamily="18" charset="-122"/>
                <a:ea typeface="OPPOSans R" panose="00020600040101010101" pitchFamily="18" charset="-122"/>
                <a:cs typeface="Arial" panose="020B0604020202020204" pitchFamily="34" charset="0"/>
                <a:sym typeface="Helvetica Neue"/>
              </a:rPr>
              <a:t>(pain points/surprise points), including good experiences and bad experiences, which is the source of driving factors.</a:t>
            </a:r>
          </a:p>
        </p:txBody>
      </p:sp>
      <p:sp>
        <p:nvSpPr>
          <p:cNvPr id="27" name="矩形 26"/>
          <p:cNvSpPr/>
          <p:nvPr/>
        </p:nvSpPr>
        <p:spPr bwMode="auto">
          <a:xfrm>
            <a:off x="218997" y="1526586"/>
            <a:ext cx="1824203" cy="183213"/>
          </a:xfrm>
          <a:prstGeom prst="rect">
            <a:avLst/>
          </a:prstGeom>
          <a:noFill/>
          <a:ln w="9525">
            <a:solidFill>
              <a:srgbClr val="366C85"/>
            </a:solidFill>
            <a:prstDash val="sysDash"/>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412750" hangingPunct="0"/>
            <a:endParaRPr lang="zh-TW" altLang="en-US" sz="2665" b="1" kern="0" dirty="0">
              <a:solidFill>
                <a:srgbClr val="366C85"/>
              </a:solidFill>
              <a:latin typeface="OPPOSans R" panose="00020600040101010101" pitchFamily="18" charset="-122"/>
              <a:ea typeface="OPPOSans R" panose="00020600040101010101" pitchFamily="18" charset="-122"/>
              <a:sym typeface="Helvetica Neue"/>
            </a:endParaRPr>
          </a:p>
        </p:txBody>
      </p:sp>
      <p:sp>
        <p:nvSpPr>
          <p:cNvPr id="28" name="矩形 27"/>
          <p:cNvSpPr/>
          <p:nvPr/>
        </p:nvSpPr>
        <p:spPr bwMode="auto">
          <a:xfrm>
            <a:off x="218997" y="1725835"/>
            <a:ext cx="1824203" cy="1696963"/>
          </a:xfrm>
          <a:prstGeom prst="rect">
            <a:avLst/>
          </a:prstGeom>
          <a:noFill/>
          <a:ln w="9525">
            <a:solidFill>
              <a:srgbClr val="366C85"/>
            </a:solidFill>
            <a:prstDash val="sysDash"/>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412750" hangingPunct="0"/>
            <a:endParaRPr lang="zh-TW" altLang="en-US" sz="2665" b="1" kern="0" dirty="0">
              <a:solidFill>
                <a:srgbClr val="366C85"/>
              </a:solidFill>
              <a:latin typeface="OPPOSans R" panose="00020600040101010101" pitchFamily="18" charset="-122"/>
              <a:ea typeface="OPPOSans R" panose="00020600040101010101" pitchFamily="18" charset="-122"/>
              <a:sym typeface="Helvetica Neue"/>
            </a:endParaRPr>
          </a:p>
        </p:txBody>
      </p:sp>
      <p:cxnSp>
        <p:nvCxnSpPr>
          <p:cNvPr id="29" name="肘形接點 273"/>
          <p:cNvCxnSpPr/>
          <p:nvPr/>
        </p:nvCxnSpPr>
        <p:spPr>
          <a:xfrm>
            <a:off x="2052831" y="1631460"/>
            <a:ext cx="260117" cy="147248"/>
          </a:xfrm>
          <a:prstGeom prst="bentConnector3">
            <a:avLst/>
          </a:prstGeom>
          <a:noFill/>
          <a:ln w="9525" cap="flat" cmpd="sng" algn="ctr">
            <a:solidFill>
              <a:srgbClr val="366C85"/>
            </a:solidFill>
            <a:prstDash val="sysDash"/>
            <a:headEnd type="none" w="med" len="med"/>
            <a:tailEnd type="triangle" w="sm" len="sm"/>
          </a:ln>
          <a:effectLst/>
        </p:spPr>
      </p:cxnSp>
      <p:cxnSp>
        <p:nvCxnSpPr>
          <p:cNvPr id="30" name="直線接點 3"/>
          <p:cNvCxnSpPr/>
          <p:nvPr/>
        </p:nvCxnSpPr>
        <p:spPr>
          <a:xfrm>
            <a:off x="2235222" y="2391324"/>
            <a:ext cx="9688125" cy="0"/>
          </a:xfrm>
          <a:prstGeom prst="line">
            <a:avLst/>
          </a:prstGeom>
          <a:noFill/>
          <a:ln w="9525" cap="flat" cmpd="sng" algn="ctr">
            <a:solidFill>
              <a:srgbClr val="046937">
                <a:shade val="95000"/>
                <a:satMod val="104999"/>
              </a:srgbClr>
            </a:solidFill>
            <a:prstDash val="sysDot"/>
          </a:ln>
          <a:effectLst/>
        </p:spPr>
      </p:cxnSp>
      <p:sp>
        <p:nvSpPr>
          <p:cNvPr id="31" name="矩形 30"/>
          <p:cNvSpPr/>
          <p:nvPr/>
        </p:nvSpPr>
        <p:spPr bwMode="auto">
          <a:xfrm>
            <a:off x="218997" y="3454768"/>
            <a:ext cx="1824203" cy="1396331"/>
          </a:xfrm>
          <a:prstGeom prst="rect">
            <a:avLst/>
          </a:prstGeom>
          <a:noFill/>
          <a:ln w="9525">
            <a:solidFill>
              <a:srgbClr val="366C85"/>
            </a:solidFill>
            <a:prstDash val="sysDash"/>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412750" hangingPunct="0"/>
            <a:endParaRPr lang="zh-TW" altLang="en-US" sz="2665" b="1" kern="0" dirty="0">
              <a:solidFill>
                <a:srgbClr val="366C85"/>
              </a:solidFill>
              <a:latin typeface="OPPOSans R" panose="00020600040101010101" pitchFamily="18" charset="-122"/>
              <a:ea typeface="OPPOSans R" panose="00020600040101010101" pitchFamily="18" charset="-122"/>
              <a:sym typeface="Helvetica Neue"/>
            </a:endParaRPr>
          </a:p>
        </p:txBody>
      </p:sp>
      <p:sp>
        <p:nvSpPr>
          <p:cNvPr id="32" name="矩形 31"/>
          <p:cNvSpPr/>
          <p:nvPr/>
        </p:nvSpPr>
        <p:spPr bwMode="auto">
          <a:xfrm>
            <a:off x="218997" y="4897185"/>
            <a:ext cx="1824203" cy="1183495"/>
          </a:xfrm>
          <a:prstGeom prst="rect">
            <a:avLst/>
          </a:prstGeom>
          <a:noFill/>
          <a:ln w="9525">
            <a:solidFill>
              <a:srgbClr val="366C85"/>
            </a:solidFill>
            <a:prstDash val="sysDash"/>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412750" hangingPunct="0"/>
            <a:endParaRPr lang="zh-TW" altLang="en-US" sz="2665" b="1" kern="0" dirty="0">
              <a:solidFill>
                <a:srgbClr val="366C85"/>
              </a:solidFill>
              <a:latin typeface="OPPOSans R" panose="00020600040101010101" pitchFamily="18" charset="-122"/>
              <a:ea typeface="OPPOSans R" panose="00020600040101010101" pitchFamily="18" charset="-122"/>
              <a:sym typeface="Helvetica Neue"/>
            </a:endParaRPr>
          </a:p>
        </p:txBody>
      </p:sp>
      <p:cxnSp>
        <p:nvCxnSpPr>
          <p:cNvPr id="33" name="直線單箭頭接點 277"/>
          <p:cNvCxnSpPr/>
          <p:nvPr/>
        </p:nvCxnSpPr>
        <p:spPr>
          <a:xfrm>
            <a:off x="2043200" y="4104167"/>
            <a:ext cx="288000" cy="0"/>
          </a:xfrm>
          <a:prstGeom prst="straightConnector1">
            <a:avLst/>
          </a:prstGeom>
          <a:noFill/>
          <a:ln w="9525" cap="flat" cmpd="sng" algn="ctr">
            <a:solidFill>
              <a:srgbClr val="366C85"/>
            </a:solidFill>
            <a:prstDash val="sysDash"/>
            <a:headEnd type="none" w="med" len="med"/>
            <a:tailEnd type="triangle" w="sm" len="sm"/>
          </a:ln>
          <a:effectLst/>
        </p:spPr>
      </p:cxnSp>
      <p:cxnSp>
        <p:nvCxnSpPr>
          <p:cNvPr id="34" name="直線單箭頭接點 277"/>
          <p:cNvCxnSpPr/>
          <p:nvPr/>
        </p:nvCxnSpPr>
        <p:spPr>
          <a:xfrm>
            <a:off x="2043200" y="5484463"/>
            <a:ext cx="288000" cy="0"/>
          </a:xfrm>
          <a:prstGeom prst="straightConnector1">
            <a:avLst/>
          </a:prstGeom>
          <a:noFill/>
          <a:ln w="9525" cap="flat" cmpd="sng" algn="ctr">
            <a:solidFill>
              <a:srgbClr val="366C85"/>
            </a:solidFill>
            <a:prstDash val="sysDash"/>
            <a:headEnd type="none" w="med" len="med"/>
            <a:tailEnd type="triangle" w="sm" len="sm"/>
          </a:ln>
          <a:effectLst/>
        </p:spPr>
      </p:cxnSp>
      <p:cxnSp>
        <p:nvCxnSpPr>
          <p:cNvPr id="35" name="肘形接點 273"/>
          <p:cNvCxnSpPr/>
          <p:nvPr/>
        </p:nvCxnSpPr>
        <p:spPr>
          <a:xfrm>
            <a:off x="2052831" y="2681528"/>
            <a:ext cx="260117" cy="147248"/>
          </a:xfrm>
          <a:prstGeom prst="bentConnector3">
            <a:avLst/>
          </a:prstGeom>
          <a:noFill/>
          <a:ln w="9525" cap="flat" cmpd="sng" algn="ctr">
            <a:solidFill>
              <a:srgbClr val="366C85"/>
            </a:solidFill>
            <a:prstDash val="sysDash"/>
            <a:headEnd type="none" w="med" len="med"/>
            <a:tailEnd type="triangle" w="sm" len="sm"/>
          </a:ln>
          <a:effectLst/>
        </p:spPr>
      </p:cxnSp>
      <p:sp>
        <p:nvSpPr>
          <p:cNvPr id="36" name="矩形 35"/>
          <p:cNvSpPr/>
          <p:nvPr/>
        </p:nvSpPr>
        <p:spPr bwMode="auto">
          <a:xfrm>
            <a:off x="2436487" y="1780197"/>
            <a:ext cx="259475" cy="259475"/>
          </a:xfrm>
          <a:prstGeom prst="rect">
            <a:avLst/>
          </a:prstGeom>
          <a:solidFill>
            <a:srgbClr val="C9C9C8">
              <a:lumMod val="20000"/>
              <a:lumOff val="80000"/>
            </a:srgbClr>
          </a:solidFill>
          <a:ln>
            <a:noFill/>
          </a:ln>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kumimoji="1" lang="en-US" altLang="zh-CN" sz="1335" b="1" i="0" u="none" strike="noStrike" kern="0" cap="none" spc="0" normalizeH="0" baseline="0" noProof="0" dirty="0">
                <a:ln>
                  <a:noFill/>
                </a:ln>
                <a:solidFill>
                  <a:srgbClr val="426B82"/>
                </a:solidFill>
                <a:effectLst/>
                <a:uLnTx/>
                <a:uFillTx/>
                <a:latin typeface="OPPOSans R" panose="00020600040101010101" pitchFamily="18" charset="-122"/>
                <a:ea typeface="OPPOSans R" panose="00020600040101010101" pitchFamily="18" charset="-122"/>
                <a:sym typeface="Helvetica Neue"/>
              </a:rPr>
              <a:t>01</a:t>
            </a:r>
            <a:endParaRPr kumimoji="1" lang="zh-CN" altLang="en-US" sz="1335" b="1" i="0" u="none" strike="noStrike" kern="0" cap="none" spc="0" normalizeH="0" baseline="0" noProof="0" dirty="0">
              <a:ln>
                <a:noFill/>
              </a:ln>
              <a:solidFill>
                <a:srgbClr val="426B82"/>
              </a:solidFill>
              <a:effectLst/>
              <a:uLnTx/>
              <a:uFillTx/>
              <a:latin typeface="OPPOSans R" panose="00020600040101010101" pitchFamily="18" charset="-122"/>
              <a:ea typeface="OPPOSans R" panose="00020600040101010101" pitchFamily="18" charset="-122"/>
              <a:sym typeface="Helvetica Neue"/>
            </a:endParaRPr>
          </a:p>
        </p:txBody>
      </p:sp>
      <p:sp>
        <p:nvSpPr>
          <p:cNvPr id="37" name="矩形 36"/>
          <p:cNvSpPr/>
          <p:nvPr/>
        </p:nvSpPr>
        <p:spPr bwMode="auto">
          <a:xfrm>
            <a:off x="2436487" y="2737744"/>
            <a:ext cx="259475" cy="259475"/>
          </a:xfrm>
          <a:prstGeom prst="rect">
            <a:avLst/>
          </a:prstGeom>
          <a:solidFill>
            <a:srgbClr val="C9C9C8">
              <a:lumMod val="20000"/>
              <a:lumOff val="80000"/>
            </a:srgbClr>
          </a:solidFill>
          <a:ln>
            <a:noFill/>
          </a:ln>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kumimoji="1" lang="en-US" altLang="zh-CN" sz="1335" b="1" i="0" u="none" strike="noStrike" kern="0" cap="none" spc="0" normalizeH="0" baseline="0" noProof="0" dirty="0">
                <a:ln>
                  <a:noFill/>
                </a:ln>
                <a:solidFill>
                  <a:srgbClr val="426B82"/>
                </a:solidFill>
                <a:effectLst/>
                <a:uLnTx/>
                <a:uFillTx/>
                <a:latin typeface="OPPOSans R" panose="00020600040101010101" pitchFamily="18" charset="-122"/>
                <a:ea typeface="OPPOSans R" panose="00020600040101010101" pitchFamily="18" charset="-122"/>
                <a:sym typeface="Helvetica Neue"/>
              </a:rPr>
              <a:t>02</a:t>
            </a:r>
            <a:endParaRPr kumimoji="1" lang="zh-CN" altLang="en-US" sz="1335" b="1" i="0" u="none" strike="noStrike" kern="0" cap="none" spc="0" normalizeH="0" baseline="0" noProof="0" dirty="0">
              <a:ln>
                <a:noFill/>
              </a:ln>
              <a:solidFill>
                <a:srgbClr val="426B82"/>
              </a:solidFill>
              <a:effectLst/>
              <a:uLnTx/>
              <a:uFillTx/>
              <a:latin typeface="OPPOSans R" panose="00020600040101010101" pitchFamily="18" charset="-122"/>
              <a:ea typeface="OPPOSans R" panose="00020600040101010101" pitchFamily="18" charset="-122"/>
              <a:sym typeface="Helvetica Neue"/>
            </a:endParaRPr>
          </a:p>
        </p:txBody>
      </p:sp>
      <p:sp>
        <p:nvSpPr>
          <p:cNvPr id="38" name="矩形 37"/>
          <p:cNvSpPr/>
          <p:nvPr/>
        </p:nvSpPr>
        <p:spPr bwMode="auto">
          <a:xfrm>
            <a:off x="2449175" y="5195951"/>
            <a:ext cx="259475" cy="259475"/>
          </a:xfrm>
          <a:prstGeom prst="rect">
            <a:avLst/>
          </a:prstGeom>
          <a:solidFill>
            <a:srgbClr val="C9C9C8">
              <a:lumMod val="20000"/>
              <a:lumOff val="80000"/>
            </a:srgbClr>
          </a:solidFill>
          <a:ln>
            <a:noFill/>
          </a:ln>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kumimoji="1" lang="en-US" altLang="zh-CN" sz="1335" b="1" i="0" u="none" strike="noStrike" kern="0" cap="none" spc="0" normalizeH="0" baseline="0" noProof="0" dirty="0">
                <a:ln>
                  <a:noFill/>
                </a:ln>
                <a:solidFill>
                  <a:srgbClr val="426B82"/>
                </a:solidFill>
                <a:effectLst/>
                <a:uLnTx/>
                <a:uFillTx/>
                <a:latin typeface="OPPOSans R" panose="00020600040101010101" pitchFamily="18" charset="-122"/>
                <a:ea typeface="OPPOSans R" panose="00020600040101010101" pitchFamily="18" charset="-122"/>
                <a:sym typeface="Helvetica Neue"/>
              </a:rPr>
              <a:t>04</a:t>
            </a:r>
            <a:endParaRPr kumimoji="1" lang="zh-CN" altLang="en-US" sz="1335" b="1" i="0" u="none" strike="noStrike" kern="0" cap="none" spc="0" normalizeH="0" baseline="0" noProof="0" dirty="0">
              <a:ln>
                <a:noFill/>
              </a:ln>
              <a:solidFill>
                <a:srgbClr val="426B82"/>
              </a:solidFill>
              <a:effectLst/>
              <a:uLnTx/>
              <a:uFillTx/>
              <a:latin typeface="OPPOSans R" panose="00020600040101010101" pitchFamily="18" charset="-122"/>
              <a:ea typeface="OPPOSans R" panose="00020600040101010101" pitchFamily="18" charset="-122"/>
              <a:sym typeface="Helvetica Neue"/>
            </a:endParaRPr>
          </a:p>
        </p:txBody>
      </p:sp>
      <p:sp>
        <p:nvSpPr>
          <p:cNvPr id="39" name="矩形 38"/>
          <p:cNvSpPr/>
          <p:nvPr/>
        </p:nvSpPr>
        <p:spPr bwMode="auto">
          <a:xfrm>
            <a:off x="2436487" y="3938903"/>
            <a:ext cx="259475" cy="259475"/>
          </a:xfrm>
          <a:prstGeom prst="rect">
            <a:avLst/>
          </a:prstGeom>
          <a:solidFill>
            <a:srgbClr val="C9C9C8">
              <a:lumMod val="20000"/>
              <a:lumOff val="80000"/>
            </a:srgbClr>
          </a:solidFill>
          <a:ln>
            <a:noFill/>
          </a:ln>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kumimoji="1" lang="en-US" altLang="zh-CN" sz="1335" b="1" i="0" u="none" strike="noStrike" kern="0" cap="none" spc="0" normalizeH="0" baseline="0" noProof="0" dirty="0">
                <a:ln>
                  <a:noFill/>
                </a:ln>
                <a:solidFill>
                  <a:srgbClr val="426B82"/>
                </a:solidFill>
                <a:effectLst/>
                <a:uLnTx/>
                <a:uFillTx/>
                <a:latin typeface="OPPOSans R" panose="00020600040101010101" pitchFamily="18" charset="-122"/>
                <a:ea typeface="OPPOSans R" panose="00020600040101010101" pitchFamily="18" charset="-122"/>
                <a:sym typeface="Helvetica Neue"/>
              </a:rPr>
              <a:t>03</a:t>
            </a:r>
            <a:endParaRPr kumimoji="1" lang="zh-CN" altLang="en-US" sz="1335" b="1" i="0" u="none" strike="noStrike" kern="0" cap="none" spc="0" normalizeH="0" baseline="0" noProof="0" dirty="0">
              <a:ln>
                <a:noFill/>
              </a:ln>
              <a:solidFill>
                <a:srgbClr val="426B82"/>
              </a:solidFill>
              <a:effectLst/>
              <a:uLnTx/>
              <a:uFillTx/>
              <a:latin typeface="OPPOSans R" panose="00020600040101010101" pitchFamily="18" charset="-122"/>
              <a:ea typeface="OPPOSans R" panose="00020600040101010101" pitchFamily="18" charset="-122"/>
              <a:sym typeface="Helvetica Neue"/>
            </a:endParaRPr>
          </a:p>
        </p:txBody>
      </p:sp>
      <p:sp>
        <p:nvSpPr>
          <p:cNvPr id="40" name="文字方塊 254"/>
          <p:cNvSpPr txBox="1"/>
          <p:nvPr/>
        </p:nvSpPr>
        <p:spPr>
          <a:xfrm>
            <a:off x="8618200" y="1601370"/>
            <a:ext cx="3604654" cy="600164"/>
          </a:xfrm>
          <a:prstGeom prst="rect">
            <a:avLst/>
          </a:prstGeom>
          <a:noFill/>
        </p:spPr>
        <p:txBody>
          <a:bodyPr wrap="square" lIns="48000" rIns="48000" rtlCol="0" anchor="t" anchorCtr="0">
            <a:spAutoFit/>
          </a:bodyPr>
          <a:lstStyle/>
          <a:p>
            <a:pPr defTabSz="412750" hangingPunct="0"/>
            <a:r>
              <a:rPr lang="en-US" altLang="zh-CN" sz="1100" b="1" kern="0" dirty="0">
                <a:solidFill>
                  <a:srgbClr val="000000"/>
                </a:solidFill>
                <a:latin typeface="OPPOSans R" panose="00020600040101010101" pitchFamily="18" charset="-122"/>
                <a:ea typeface="OPPOSans R" panose="00020600040101010101" pitchFamily="18" charset="-122"/>
                <a:cs typeface="Arial" panose="020B0604020202020204" pitchFamily="34" charset="0"/>
                <a:sym typeface="Helvetica Neue"/>
              </a:rPr>
              <a:t>Take the "purchasing" as an example:</a:t>
            </a:r>
          </a:p>
          <a:p>
            <a:pPr defTabSz="412750" hangingPunct="0"/>
            <a:r>
              <a:rPr lang="en-US" altLang="zh-CN" sz="1100" b="1" kern="0" dirty="0">
                <a:solidFill>
                  <a:srgbClr val="000000"/>
                </a:solidFill>
                <a:latin typeface="OPPOSans R" panose="00020600040101010101" pitchFamily="18" charset="-122"/>
                <a:ea typeface="OPPOSans R" panose="00020600040101010101" pitchFamily="18" charset="-122"/>
                <a:cs typeface="Arial" panose="020B0604020202020204" pitchFamily="34" charset="0"/>
                <a:sym typeface="Helvetica Neue"/>
              </a:rPr>
              <a:t>Aware of product &gt;  compare &gt; experience </a:t>
            </a:r>
          </a:p>
          <a:p>
            <a:pPr defTabSz="412750" hangingPunct="0"/>
            <a:r>
              <a:rPr lang="en-US" altLang="zh-CN" sz="1100" b="1" kern="0" dirty="0">
                <a:solidFill>
                  <a:srgbClr val="000000"/>
                </a:solidFill>
                <a:latin typeface="OPPOSans R" panose="00020600040101010101" pitchFamily="18" charset="-122"/>
                <a:ea typeface="OPPOSans R" panose="00020600040101010101" pitchFamily="18" charset="-122"/>
                <a:cs typeface="Arial" panose="020B0604020202020204" pitchFamily="34" charset="0"/>
                <a:sym typeface="Helvetica Neue"/>
              </a:rPr>
              <a:t>&gt; choose the purchase channel &gt; pay</a:t>
            </a:r>
            <a:endParaRPr lang="zh-CN" altLang="en-US" sz="1100" b="1" kern="0" dirty="0">
              <a:solidFill>
                <a:srgbClr val="000000"/>
              </a:solidFill>
              <a:latin typeface="OPPOSans R" panose="00020600040101010101" pitchFamily="18" charset="-122"/>
              <a:ea typeface="OPPOSans R" panose="00020600040101010101" pitchFamily="18" charset="-122"/>
              <a:cs typeface="Arial" panose="020B0604020202020204" pitchFamily="34" charset="0"/>
              <a:sym typeface="Helvetica Neue"/>
            </a:endParaRPr>
          </a:p>
        </p:txBody>
      </p:sp>
      <p:cxnSp>
        <p:nvCxnSpPr>
          <p:cNvPr id="41" name="直線接點 3"/>
          <p:cNvCxnSpPr/>
          <p:nvPr/>
        </p:nvCxnSpPr>
        <p:spPr>
          <a:xfrm>
            <a:off x="2235222" y="3388059"/>
            <a:ext cx="9688125" cy="0"/>
          </a:xfrm>
          <a:prstGeom prst="line">
            <a:avLst/>
          </a:prstGeom>
          <a:noFill/>
          <a:ln w="9525" cap="flat" cmpd="sng" algn="ctr">
            <a:solidFill>
              <a:srgbClr val="046937">
                <a:shade val="95000"/>
                <a:satMod val="104999"/>
              </a:srgbClr>
            </a:solidFill>
            <a:prstDash val="sysDot"/>
          </a:ln>
          <a:effectLst/>
        </p:spPr>
      </p:cxnSp>
      <p:sp>
        <p:nvSpPr>
          <p:cNvPr id="42" name="文字方塊 255"/>
          <p:cNvSpPr txBox="1"/>
          <p:nvPr/>
        </p:nvSpPr>
        <p:spPr>
          <a:xfrm>
            <a:off x="8627882" y="2449363"/>
            <a:ext cx="3501131" cy="815608"/>
          </a:xfrm>
          <a:prstGeom prst="rect">
            <a:avLst/>
          </a:prstGeom>
          <a:noFill/>
        </p:spPr>
        <p:txBody>
          <a:bodyPr wrap="square" lIns="48000" rIns="48000" rtlCol="0" anchor="t" anchorCtr="0">
            <a:spAutoFit/>
          </a:bodyPr>
          <a:lstStyle/>
          <a:p>
            <a:pPr defTabSz="412750" hangingPunct="0"/>
            <a:r>
              <a:rPr lang="en-US" altLang="zh-CN" sz="1100" b="1" kern="0" dirty="0">
                <a:solidFill>
                  <a:srgbClr val="000000"/>
                </a:solidFill>
                <a:latin typeface="OPPOSans R" panose="00020600040101010101" pitchFamily="18" charset="-122"/>
                <a:ea typeface="OPPOSans R" panose="00020600040101010101" pitchFamily="18" charset="-122"/>
                <a:cs typeface="Arial" panose="020B0604020202020204" pitchFamily="34" charset="0"/>
                <a:sym typeface="Helvetica Neue"/>
              </a:rPr>
              <a:t>Take the "Compare" stage as an example:</a:t>
            </a:r>
          </a:p>
          <a:p>
            <a:pPr defTabSz="412750" hangingPunct="0"/>
            <a:r>
              <a:rPr lang="en-US" altLang="zh-CN" sz="1100" b="1" kern="0" dirty="0">
                <a:solidFill>
                  <a:srgbClr val="000000"/>
                </a:solidFill>
                <a:latin typeface="OPPOSans R" panose="00020600040101010101" pitchFamily="18" charset="-122"/>
                <a:ea typeface="OPPOSans R" panose="00020600040101010101" pitchFamily="18" charset="-122"/>
                <a:cs typeface="Arial" panose="020B0604020202020204" pitchFamily="34" charset="0"/>
                <a:sym typeface="Helvetica Neue"/>
              </a:rPr>
              <a:t>offline stores (store environment, sales staff), online platforms (official website, Facebook, Instagram), etc</a:t>
            </a:r>
            <a:r>
              <a:rPr lang="en-US" altLang="zh-CN" sz="1400" b="1" kern="0" dirty="0">
                <a:solidFill>
                  <a:srgbClr val="000000"/>
                </a:solidFill>
                <a:latin typeface="OPPOSans R" panose="00020600040101010101" pitchFamily="18" charset="-122"/>
                <a:ea typeface="OPPOSans R" panose="00020600040101010101" pitchFamily="18" charset="-122"/>
                <a:cs typeface="Arial" panose="020B0604020202020204" pitchFamily="34" charset="0"/>
                <a:sym typeface="Helvetica Neue"/>
              </a:rPr>
              <a:t>.</a:t>
            </a:r>
            <a:endParaRPr lang="zh-CN" altLang="en-US" sz="1400" b="1" kern="0" dirty="0">
              <a:solidFill>
                <a:srgbClr val="000000"/>
              </a:solidFill>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43" name="文字方塊 255"/>
          <p:cNvSpPr txBox="1"/>
          <p:nvPr/>
        </p:nvSpPr>
        <p:spPr>
          <a:xfrm>
            <a:off x="8627883" y="4952041"/>
            <a:ext cx="3342568" cy="769441"/>
          </a:xfrm>
          <a:prstGeom prst="rect">
            <a:avLst/>
          </a:prstGeom>
          <a:noFill/>
        </p:spPr>
        <p:txBody>
          <a:bodyPr wrap="square" lIns="48000" rIns="48000" rtlCol="0" anchor="t" anchorCtr="0">
            <a:spAutoFit/>
          </a:bodyPr>
          <a:lstStyle/>
          <a:p>
            <a:pPr defTabSz="412750" hangingPunct="0"/>
            <a:r>
              <a:rPr lang="en-US" altLang="zh-CN" sz="1100" b="1" kern="0" dirty="0">
                <a:solidFill>
                  <a:srgbClr val="000000"/>
                </a:solidFill>
                <a:latin typeface="OPPOSans R" panose="00020600040101010101" pitchFamily="18" charset="-122"/>
                <a:ea typeface="OPPOSans R" panose="00020600040101010101" pitchFamily="18" charset="-122"/>
                <a:cs typeface="Arial" panose="020B0604020202020204" pitchFamily="34" charset="0"/>
                <a:sym typeface="Helvetica Neue"/>
              </a:rPr>
              <a:t>Sales staff can fully explain the information customers want to know (such as product performance, advantages over competing products)</a:t>
            </a:r>
            <a:endParaRPr lang="zh-CN" altLang="en-US" sz="1100" b="1" kern="0" dirty="0">
              <a:solidFill>
                <a:srgbClr val="000000"/>
              </a:solidFill>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44" name="文字方塊 255"/>
          <p:cNvSpPr txBox="1"/>
          <p:nvPr/>
        </p:nvSpPr>
        <p:spPr>
          <a:xfrm>
            <a:off x="8630435" y="3690745"/>
            <a:ext cx="3342568" cy="769441"/>
          </a:xfrm>
          <a:prstGeom prst="rect">
            <a:avLst/>
          </a:prstGeom>
          <a:noFill/>
        </p:spPr>
        <p:txBody>
          <a:bodyPr wrap="square" lIns="48000" rIns="48000" rtlCol="0" anchor="t" anchorCtr="0">
            <a:spAutoFit/>
          </a:bodyPr>
          <a:lstStyle/>
          <a:p>
            <a:pPr defTabSz="412750" hangingPunct="0"/>
            <a:r>
              <a:rPr lang="en-US" altLang="zh-CN" sz="1100" b="1" kern="0" dirty="0">
                <a:solidFill>
                  <a:srgbClr val="000000"/>
                </a:solidFill>
                <a:latin typeface="OPPOSans R" panose="00020600040101010101" pitchFamily="18" charset="-122"/>
                <a:ea typeface="OPPOSans R" panose="00020600040101010101" pitchFamily="18" charset="-122"/>
                <a:cs typeface="Arial" panose="020B0604020202020204" pitchFamily="34" charset="0"/>
                <a:sym typeface="Helvetica Neue"/>
              </a:rPr>
              <a:t>“When I went to the store and listened to the introduction of the salesperson and felt that he/she was not familiar with the advantages of the products.”</a:t>
            </a:r>
            <a:endParaRPr lang="zh-CN" altLang="en-US" sz="1100" b="1" kern="0" dirty="0">
              <a:solidFill>
                <a:srgbClr val="000000"/>
              </a:solidFill>
              <a:latin typeface="OPPOSans R" panose="00020600040101010101" pitchFamily="18" charset="-122"/>
              <a:ea typeface="OPPOSans R" panose="00020600040101010101" pitchFamily="18" charset="-122"/>
              <a:cs typeface="Arial" panose="020B0604020202020204" pitchFamily="34" charset="0"/>
              <a:sym typeface="Helvetica Neue"/>
            </a:endParaRPr>
          </a:p>
        </p:txBody>
      </p:sp>
      <p:cxnSp>
        <p:nvCxnSpPr>
          <p:cNvPr id="45" name="直線接點 3"/>
          <p:cNvCxnSpPr/>
          <p:nvPr/>
        </p:nvCxnSpPr>
        <p:spPr>
          <a:xfrm>
            <a:off x="2235222" y="4851099"/>
            <a:ext cx="9688125" cy="0"/>
          </a:xfrm>
          <a:prstGeom prst="line">
            <a:avLst/>
          </a:prstGeom>
          <a:noFill/>
          <a:ln w="9525" cap="flat" cmpd="sng" algn="ctr">
            <a:solidFill>
              <a:srgbClr val="046937">
                <a:shade val="95000"/>
                <a:satMod val="104999"/>
              </a:srgbClr>
            </a:solidFill>
            <a:prstDash val="sysDot"/>
          </a:ln>
          <a:effectLst/>
        </p:spPr>
      </p:cxnSp>
      <p:sp>
        <p:nvSpPr>
          <p:cNvPr id="46" name="矩形 45"/>
          <p:cNvSpPr/>
          <p:nvPr/>
        </p:nvSpPr>
        <p:spPr bwMode="auto">
          <a:xfrm>
            <a:off x="295756" y="4909935"/>
            <a:ext cx="237480" cy="1159572"/>
          </a:xfrm>
          <a:prstGeom prst="rect">
            <a:avLst/>
          </a:prstGeom>
          <a:solidFill>
            <a:srgbClr val="EBF5F9"/>
          </a:solidFill>
          <a:ln>
            <a:solidFill>
              <a:srgbClr val="94A9BB"/>
            </a:solid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412750" hangingPunct="0"/>
            <a:r>
              <a:rPr kumimoji="1" lang="zh-CN" altLang="en-US" sz="665" b="1" kern="0" dirty="0">
                <a:solidFill>
                  <a:srgbClr val="94A9BB"/>
                </a:solidFill>
                <a:latin typeface="OPPOSans R" panose="00020600040101010101" pitchFamily="18" charset="-122"/>
                <a:ea typeface="OPPOSans R" panose="00020600040101010101" pitchFamily="18" charset="-122"/>
                <a:sym typeface="Helvetica Neue"/>
              </a:rPr>
              <a:t>驱动因子</a:t>
            </a:r>
          </a:p>
        </p:txBody>
      </p:sp>
      <p:sp>
        <p:nvSpPr>
          <p:cNvPr id="47" name="矩形 46"/>
          <p:cNvSpPr/>
          <p:nvPr/>
        </p:nvSpPr>
        <p:spPr bwMode="auto">
          <a:xfrm>
            <a:off x="295756" y="3519819"/>
            <a:ext cx="237480" cy="584348"/>
          </a:xfrm>
          <a:prstGeom prst="rect">
            <a:avLst/>
          </a:prstGeom>
          <a:solidFill>
            <a:srgbClr val="EBF5F9"/>
          </a:solidFill>
          <a:ln>
            <a:solidFill>
              <a:srgbClr val="94A9BB"/>
            </a:solid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412750" hangingPunct="0"/>
            <a:r>
              <a:rPr kumimoji="1" lang="zh-CN" altLang="en-US" sz="665" b="1" kern="0" dirty="0">
                <a:solidFill>
                  <a:srgbClr val="94A9BB"/>
                </a:solidFill>
                <a:latin typeface="OPPOSans R" panose="00020600040101010101" pitchFamily="18" charset="-122"/>
                <a:ea typeface="OPPOSans R" panose="00020600040101010101" pitchFamily="18" charset="-122"/>
                <a:sym typeface="Helvetica Neue"/>
              </a:rPr>
              <a:t>正面感受</a:t>
            </a:r>
          </a:p>
        </p:txBody>
      </p:sp>
      <p:sp>
        <p:nvSpPr>
          <p:cNvPr id="48" name="矩形 47"/>
          <p:cNvSpPr/>
          <p:nvPr/>
        </p:nvSpPr>
        <p:spPr bwMode="auto">
          <a:xfrm>
            <a:off x="295756" y="4220036"/>
            <a:ext cx="237480" cy="595233"/>
          </a:xfrm>
          <a:prstGeom prst="rect">
            <a:avLst/>
          </a:prstGeom>
          <a:solidFill>
            <a:srgbClr val="EBF5F9"/>
          </a:solidFill>
          <a:ln>
            <a:solidFill>
              <a:srgbClr val="94A9BB"/>
            </a:solid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412750" hangingPunct="0"/>
            <a:r>
              <a:rPr kumimoji="1" lang="zh-CN" altLang="en-US" sz="665" b="1" kern="0" dirty="0">
                <a:solidFill>
                  <a:srgbClr val="94A9BB"/>
                </a:solidFill>
                <a:latin typeface="OPPOSans R" panose="00020600040101010101" pitchFamily="18" charset="-122"/>
                <a:ea typeface="OPPOSans R" panose="00020600040101010101" pitchFamily="18" charset="-122"/>
                <a:sym typeface="Helvetica Neue"/>
              </a:rPr>
              <a:t>负面感受</a:t>
            </a:r>
          </a:p>
        </p:txBody>
      </p:sp>
      <p:sp>
        <p:nvSpPr>
          <p:cNvPr id="49" name="矩形 48"/>
          <p:cNvSpPr/>
          <p:nvPr/>
        </p:nvSpPr>
        <p:spPr bwMode="auto">
          <a:xfrm>
            <a:off x="295756" y="1748682"/>
            <a:ext cx="237480" cy="1670255"/>
          </a:xfrm>
          <a:prstGeom prst="rect">
            <a:avLst/>
          </a:prstGeom>
          <a:solidFill>
            <a:srgbClr val="EBF5F9"/>
          </a:solidFill>
          <a:ln>
            <a:solidFill>
              <a:srgbClr val="94A9BB"/>
            </a:solid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412750" hangingPunct="0"/>
            <a:r>
              <a:rPr kumimoji="1" lang="zh-CN" altLang="en-US" sz="665" b="1" kern="0" dirty="0">
                <a:solidFill>
                  <a:srgbClr val="94A9BB"/>
                </a:solidFill>
                <a:latin typeface="OPPOSans R" panose="00020600040101010101" pitchFamily="18" charset="-122"/>
                <a:ea typeface="OPPOSans R" panose="00020600040101010101" pitchFamily="18" charset="-122"/>
                <a:sym typeface="Helvetica Neue"/>
              </a:rPr>
              <a:t>用户行为</a:t>
            </a:r>
          </a:p>
        </p:txBody>
      </p:sp>
      <p:sp>
        <p:nvSpPr>
          <p:cNvPr id="50" name="文字方塊 252"/>
          <p:cNvSpPr txBox="1"/>
          <p:nvPr/>
        </p:nvSpPr>
        <p:spPr>
          <a:xfrm>
            <a:off x="2746301" y="5785792"/>
            <a:ext cx="1117651" cy="382797"/>
          </a:xfrm>
          <a:prstGeom prst="rect">
            <a:avLst/>
          </a:prstGeom>
          <a:noFill/>
        </p:spPr>
        <p:txBody>
          <a:bodyPr wrap="square" lIns="48000" rIns="48000" rtlCol="0" anchor="t" anchorCtr="0">
            <a:spAutoFit/>
          </a:bodyPr>
          <a:lstStyle/>
          <a:p>
            <a:pPr algn="ctr" defTabSz="412750" hangingPunct="0">
              <a:lnSpc>
                <a:spcPts val="2400"/>
              </a:lnSpc>
            </a:pPr>
            <a:r>
              <a:rPr lang="en-US" altLang="zh-CN" sz="1400" b="1" kern="0" dirty="0">
                <a:solidFill>
                  <a:schemeClr val="bg1">
                    <a:lumMod val="10000"/>
                  </a:schemeClr>
                </a:solidFill>
                <a:latin typeface="OPPOSans R" panose="00020600040101010101" pitchFamily="18" charset="-122"/>
                <a:ea typeface="OPPOSans R" panose="00020600040101010101" pitchFamily="18" charset="-122"/>
                <a:cs typeface="Arial" panose="020B0604020202020204" pitchFamily="34" charset="0"/>
                <a:sym typeface="Helvetica Neue"/>
              </a:rPr>
              <a:t>key issues</a:t>
            </a:r>
            <a:endParaRPr lang="zh-TW" altLang="en-US" sz="1400" b="1" kern="0" dirty="0">
              <a:solidFill>
                <a:schemeClr val="bg1">
                  <a:lumMod val="10000"/>
                </a:schemeClr>
              </a:solidFill>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51" name="矩形 50"/>
          <p:cNvSpPr/>
          <p:nvPr/>
        </p:nvSpPr>
        <p:spPr bwMode="auto">
          <a:xfrm>
            <a:off x="2432699" y="5912188"/>
            <a:ext cx="259475" cy="204799"/>
          </a:xfrm>
          <a:prstGeom prst="rect">
            <a:avLst/>
          </a:prstGeom>
          <a:solidFill>
            <a:srgbClr val="C9C9C8">
              <a:lumMod val="20000"/>
              <a:lumOff val="80000"/>
            </a:srgbClr>
          </a:solidFill>
          <a:ln>
            <a:noFill/>
          </a:ln>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kumimoji="1" lang="en-US" altLang="zh-CN" sz="1335" b="1" i="0" u="none" strike="noStrike" kern="0" cap="none" spc="0" normalizeH="0" baseline="0" noProof="0" dirty="0">
                <a:ln>
                  <a:noFill/>
                </a:ln>
                <a:solidFill>
                  <a:srgbClr val="426B82"/>
                </a:solidFill>
                <a:effectLst/>
                <a:uLnTx/>
                <a:uFillTx/>
                <a:latin typeface="OPPOSans R" panose="00020600040101010101" pitchFamily="18" charset="-122"/>
                <a:ea typeface="OPPOSans R" panose="00020600040101010101" pitchFamily="18" charset="-122"/>
                <a:sym typeface="Helvetica Neue"/>
              </a:rPr>
              <a:t>05</a:t>
            </a:r>
            <a:endParaRPr kumimoji="1" lang="zh-CN" altLang="en-US" sz="1335" b="1" i="0" u="none" strike="noStrike" kern="0" cap="none" spc="0" normalizeH="0" baseline="0" noProof="0" dirty="0">
              <a:ln>
                <a:noFill/>
              </a:ln>
              <a:solidFill>
                <a:srgbClr val="426B82"/>
              </a:solidFill>
              <a:effectLst/>
              <a:uLnTx/>
              <a:uFillTx/>
              <a:latin typeface="OPPOSans R" panose="00020600040101010101" pitchFamily="18" charset="-122"/>
              <a:ea typeface="OPPOSans R" panose="00020600040101010101" pitchFamily="18" charset="-122"/>
              <a:sym typeface="Helvetica Neue"/>
            </a:endParaRPr>
          </a:p>
        </p:txBody>
      </p:sp>
      <p:sp>
        <p:nvSpPr>
          <p:cNvPr id="52" name="文字方塊 258"/>
          <p:cNvSpPr txBox="1"/>
          <p:nvPr/>
        </p:nvSpPr>
        <p:spPr>
          <a:xfrm>
            <a:off x="4099446" y="5780570"/>
            <a:ext cx="4222923" cy="830997"/>
          </a:xfrm>
          <a:prstGeom prst="rect">
            <a:avLst/>
          </a:prstGeom>
          <a:noFill/>
        </p:spPr>
        <p:txBody>
          <a:bodyPr wrap="square" lIns="48000" rIns="48000" rtlCol="0" anchor="t" anchorCtr="0">
            <a:spAutoFit/>
          </a:bodyPr>
          <a:lstStyle/>
          <a:p>
            <a:pPr defTabSz="412750" hangingPunct="0"/>
            <a:r>
              <a:rPr lang="en-US" altLang="zh-CN" sz="1200" kern="0" dirty="0">
                <a:solidFill>
                  <a:schemeClr val="bg1">
                    <a:lumMod val="10000"/>
                  </a:schemeClr>
                </a:solidFill>
                <a:latin typeface="OPPOSans R" panose="00020600040101010101" pitchFamily="18" charset="-122"/>
                <a:ea typeface="OPPOSans R" panose="00020600040101010101" pitchFamily="18" charset="-122"/>
                <a:cs typeface="Arial" panose="020B0604020202020204" pitchFamily="34" charset="0"/>
                <a:sym typeface="Helvetica Neue"/>
              </a:rPr>
              <a:t>Through combing the current situation and experience of each contact point, summarize the core issues of the business department at different stages</a:t>
            </a:r>
            <a:endParaRPr lang="zh-TW" altLang="en-US" sz="1200" kern="0" dirty="0">
              <a:solidFill>
                <a:schemeClr val="bg1">
                  <a:lumMod val="10000"/>
                </a:schemeClr>
              </a:solidFill>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53" name="文字方塊 255"/>
          <p:cNvSpPr txBox="1"/>
          <p:nvPr/>
        </p:nvSpPr>
        <p:spPr>
          <a:xfrm>
            <a:off x="8623234" y="5834810"/>
            <a:ext cx="3342568" cy="339067"/>
          </a:xfrm>
          <a:prstGeom prst="rect">
            <a:avLst/>
          </a:prstGeom>
          <a:noFill/>
        </p:spPr>
        <p:txBody>
          <a:bodyPr wrap="square" lIns="48000" rIns="48000" rtlCol="0" anchor="t" anchorCtr="0">
            <a:spAutoFit/>
          </a:bodyPr>
          <a:lstStyle/>
          <a:p>
            <a:pPr defTabSz="412750" hangingPunct="0">
              <a:lnSpc>
                <a:spcPts val="2135"/>
              </a:lnSpc>
            </a:pPr>
            <a:r>
              <a:rPr lang="en-US" altLang="zh-CN" sz="1200" b="1" kern="0" dirty="0">
                <a:solidFill>
                  <a:schemeClr val="bg1">
                    <a:lumMod val="10000"/>
                  </a:schemeClr>
                </a:solidFill>
                <a:latin typeface="OPPOSans R" panose="00020600040101010101" pitchFamily="18" charset="-122"/>
                <a:ea typeface="OPPOSans R" panose="00020600040101010101" pitchFamily="18" charset="-122"/>
                <a:cs typeface="Arial" panose="020B0604020202020204" pitchFamily="34" charset="0"/>
                <a:sym typeface="Helvetica Neue"/>
              </a:rPr>
              <a:t>Such as "enhancing product awareness"</a:t>
            </a:r>
            <a:endParaRPr lang="zh-CN" altLang="en-US" sz="1200" b="1" kern="0" dirty="0">
              <a:solidFill>
                <a:schemeClr val="bg1">
                  <a:lumMod val="10000"/>
                </a:schemeClr>
              </a:solidFill>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1000"/>
                                        <p:tgtEl>
                                          <p:spTgt spid="37"/>
                                        </p:tgtEl>
                                      </p:cBhvr>
                                    </p:animEffect>
                                    <p:anim calcmode="lin" valueType="num">
                                      <p:cBhvr>
                                        <p:cTn id="35" dur="1000" fill="hold"/>
                                        <p:tgtEl>
                                          <p:spTgt spid="37"/>
                                        </p:tgtEl>
                                        <p:attrNameLst>
                                          <p:attrName>ppt_x</p:attrName>
                                        </p:attrNameLst>
                                      </p:cBhvr>
                                      <p:tavLst>
                                        <p:tav tm="0">
                                          <p:val>
                                            <p:strVal val="#ppt_x"/>
                                          </p:val>
                                        </p:tav>
                                        <p:tav tm="100000">
                                          <p:val>
                                            <p:strVal val="#ppt_x"/>
                                          </p:val>
                                        </p:tav>
                                      </p:tavLst>
                                    </p:anim>
                                    <p:anim calcmode="lin" valueType="num">
                                      <p:cBhvr>
                                        <p:cTn id="36" dur="1000" fill="hold"/>
                                        <p:tgtEl>
                                          <p:spTgt spid="3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0"/>
                                        <p:tgtEl>
                                          <p:spTgt spid="24"/>
                                        </p:tgtEl>
                                      </p:cBhvr>
                                    </p:animEffect>
                                    <p:anim calcmode="lin" valueType="num">
                                      <p:cBhvr>
                                        <p:cTn id="40" dur="1000" fill="hold"/>
                                        <p:tgtEl>
                                          <p:spTgt spid="24"/>
                                        </p:tgtEl>
                                        <p:attrNameLst>
                                          <p:attrName>ppt_x</p:attrName>
                                        </p:attrNameLst>
                                      </p:cBhvr>
                                      <p:tavLst>
                                        <p:tav tm="0">
                                          <p:val>
                                            <p:strVal val="#ppt_x"/>
                                          </p:val>
                                        </p:tav>
                                        <p:tav tm="100000">
                                          <p:val>
                                            <p:strVal val="#ppt_x"/>
                                          </p:val>
                                        </p:tav>
                                      </p:tavLst>
                                    </p:anim>
                                    <p:anim calcmode="lin" valueType="num">
                                      <p:cBhvr>
                                        <p:cTn id="41" dur="1000" fill="hold"/>
                                        <p:tgtEl>
                                          <p:spTgt spid="2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1000"/>
                                        <p:tgtEl>
                                          <p:spTgt spid="42"/>
                                        </p:tgtEl>
                                      </p:cBhvr>
                                    </p:animEffect>
                                    <p:anim calcmode="lin" valueType="num">
                                      <p:cBhvr>
                                        <p:cTn id="45" dur="1000" fill="hold"/>
                                        <p:tgtEl>
                                          <p:spTgt spid="42"/>
                                        </p:tgtEl>
                                        <p:attrNameLst>
                                          <p:attrName>ppt_x</p:attrName>
                                        </p:attrNameLst>
                                      </p:cBhvr>
                                      <p:tavLst>
                                        <p:tav tm="0">
                                          <p:val>
                                            <p:strVal val="#ppt_x"/>
                                          </p:val>
                                        </p:tav>
                                        <p:tav tm="100000">
                                          <p:val>
                                            <p:strVal val="#ppt_x"/>
                                          </p:val>
                                        </p:tav>
                                      </p:tavLst>
                                    </p:anim>
                                    <p:anim calcmode="lin" valueType="num">
                                      <p:cBhvr>
                                        <p:cTn id="4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1000"/>
                                        <p:tgtEl>
                                          <p:spTgt spid="39"/>
                                        </p:tgtEl>
                                      </p:cBhvr>
                                    </p:animEffect>
                                    <p:anim calcmode="lin" valueType="num">
                                      <p:cBhvr>
                                        <p:cTn id="52" dur="1000" fill="hold"/>
                                        <p:tgtEl>
                                          <p:spTgt spid="39"/>
                                        </p:tgtEl>
                                        <p:attrNameLst>
                                          <p:attrName>ppt_x</p:attrName>
                                        </p:attrNameLst>
                                      </p:cBhvr>
                                      <p:tavLst>
                                        <p:tav tm="0">
                                          <p:val>
                                            <p:strVal val="#ppt_x"/>
                                          </p:val>
                                        </p:tav>
                                        <p:tav tm="100000">
                                          <p:val>
                                            <p:strVal val="#ppt_x"/>
                                          </p:val>
                                        </p:tav>
                                      </p:tavLst>
                                    </p:anim>
                                    <p:anim calcmode="lin" valueType="num">
                                      <p:cBhvr>
                                        <p:cTn id="53" dur="1000" fill="hold"/>
                                        <p:tgtEl>
                                          <p:spTgt spid="39"/>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anim calcmode="lin" valueType="num">
                                      <p:cBhvr>
                                        <p:cTn id="57" dur="1000" fill="hold"/>
                                        <p:tgtEl>
                                          <p:spTgt spid="22"/>
                                        </p:tgtEl>
                                        <p:attrNameLst>
                                          <p:attrName>ppt_x</p:attrName>
                                        </p:attrNameLst>
                                      </p:cBhvr>
                                      <p:tavLst>
                                        <p:tav tm="0">
                                          <p:val>
                                            <p:strVal val="#ppt_x"/>
                                          </p:val>
                                        </p:tav>
                                        <p:tav tm="100000">
                                          <p:val>
                                            <p:strVal val="#ppt_x"/>
                                          </p:val>
                                        </p:tav>
                                      </p:tavLst>
                                    </p:anim>
                                    <p:anim calcmode="lin" valueType="num">
                                      <p:cBhvr>
                                        <p:cTn id="58" dur="1000" fill="hold"/>
                                        <p:tgtEl>
                                          <p:spTgt spid="22"/>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1000"/>
                                        <p:tgtEl>
                                          <p:spTgt spid="26"/>
                                        </p:tgtEl>
                                      </p:cBhvr>
                                    </p:animEffect>
                                    <p:anim calcmode="lin" valueType="num">
                                      <p:cBhvr>
                                        <p:cTn id="62" dur="1000" fill="hold"/>
                                        <p:tgtEl>
                                          <p:spTgt spid="26"/>
                                        </p:tgtEl>
                                        <p:attrNameLst>
                                          <p:attrName>ppt_x</p:attrName>
                                        </p:attrNameLst>
                                      </p:cBhvr>
                                      <p:tavLst>
                                        <p:tav tm="0">
                                          <p:val>
                                            <p:strVal val="#ppt_x"/>
                                          </p:val>
                                        </p:tav>
                                        <p:tav tm="100000">
                                          <p:val>
                                            <p:strVal val="#ppt_x"/>
                                          </p:val>
                                        </p:tav>
                                      </p:tavLst>
                                    </p:anim>
                                    <p:anim calcmode="lin" valueType="num">
                                      <p:cBhvr>
                                        <p:cTn id="63" dur="1000" fill="hold"/>
                                        <p:tgtEl>
                                          <p:spTgt spid="2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1000"/>
                                        <p:tgtEl>
                                          <p:spTgt spid="44"/>
                                        </p:tgtEl>
                                      </p:cBhvr>
                                    </p:animEffect>
                                    <p:anim calcmode="lin" valueType="num">
                                      <p:cBhvr>
                                        <p:cTn id="67" dur="1000" fill="hold"/>
                                        <p:tgtEl>
                                          <p:spTgt spid="44"/>
                                        </p:tgtEl>
                                        <p:attrNameLst>
                                          <p:attrName>ppt_x</p:attrName>
                                        </p:attrNameLst>
                                      </p:cBhvr>
                                      <p:tavLst>
                                        <p:tav tm="0">
                                          <p:val>
                                            <p:strVal val="#ppt_x"/>
                                          </p:val>
                                        </p:tav>
                                        <p:tav tm="100000">
                                          <p:val>
                                            <p:strVal val="#ppt_x"/>
                                          </p:val>
                                        </p:tav>
                                      </p:tavLst>
                                    </p:anim>
                                    <p:anim calcmode="lin" valueType="num">
                                      <p:cBhvr>
                                        <p:cTn id="6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fade">
                                      <p:cBhvr>
                                        <p:cTn id="78" dur="1000"/>
                                        <p:tgtEl>
                                          <p:spTgt spid="38"/>
                                        </p:tgtEl>
                                      </p:cBhvr>
                                    </p:animEffect>
                                    <p:anim calcmode="lin" valueType="num">
                                      <p:cBhvr>
                                        <p:cTn id="79" dur="1000" fill="hold"/>
                                        <p:tgtEl>
                                          <p:spTgt spid="38"/>
                                        </p:tgtEl>
                                        <p:attrNameLst>
                                          <p:attrName>ppt_x</p:attrName>
                                        </p:attrNameLst>
                                      </p:cBhvr>
                                      <p:tavLst>
                                        <p:tav tm="0">
                                          <p:val>
                                            <p:strVal val="#ppt_x"/>
                                          </p:val>
                                        </p:tav>
                                        <p:tav tm="100000">
                                          <p:val>
                                            <p:strVal val="#ppt_x"/>
                                          </p:val>
                                        </p:tav>
                                      </p:tavLst>
                                    </p:anim>
                                    <p:anim calcmode="lin" valueType="num">
                                      <p:cBhvr>
                                        <p:cTn id="80" dur="1000" fill="hold"/>
                                        <p:tgtEl>
                                          <p:spTgt spid="38"/>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1000"/>
                                        <p:tgtEl>
                                          <p:spTgt spid="25"/>
                                        </p:tgtEl>
                                      </p:cBhvr>
                                    </p:animEffect>
                                    <p:anim calcmode="lin" valueType="num">
                                      <p:cBhvr>
                                        <p:cTn id="84" dur="1000" fill="hold"/>
                                        <p:tgtEl>
                                          <p:spTgt spid="25"/>
                                        </p:tgtEl>
                                        <p:attrNameLst>
                                          <p:attrName>ppt_x</p:attrName>
                                        </p:attrNameLst>
                                      </p:cBhvr>
                                      <p:tavLst>
                                        <p:tav tm="0">
                                          <p:val>
                                            <p:strVal val="#ppt_x"/>
                                          </p:val>
                                        </p:tav>
                                        <p:tav tm="100000">
                                          <p:val>
                                            <p:strVal val="#ppt_x"/>
                                          </p:val>
                                        </p:tav>
                                      </p:tavLst>
                                    </p:anim>
                                    <p:anim calcmode="lin" valueType="num">
                                      <p:cBhvr>
                                        <p:cTn id="85" dur="1000" fill="hold"/>
                                        <p:tgtEl>
                                          <p:spTgt spid="25"/>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fade">
                                      <p:cBhvr>
                                        <p:cTn id="88" dur="1000"/>
                                        <p:tgtEl>
                                          <p:spTgt spid="43"/>
                                        </p:tgtEl>
                                      </p:cBhvr>
                                    </p:animEffect>
                                    <p:anim calcmode="lin" valueType="num">
                                      <p:cBhvr>
                                        <p:cTn id="89" dur="1000" fill="hold"/>
                                        <p:tgtEl>
                                          <p:spTgt spid="43"/>
                                        </p:tgtEl>
                                        <p:attrNameLst>
                                          <p:attrName>ppt_x</p:attrName>
                                        </p:attrNameLst>
                                      </p:cBhvr>
                                      <p:tavLst>
                                        <p:tav tm="0">
                                          <p:val>
                                            <p:strVal val="#ppt_x"/>
                                          </p:val>
                                        </p:tav>
                                        <p:tav tm="100000">
                                          <p:val>
                                            <p:strVal val="#ppt_x"/>
                                          </p:val>
                                        </p:tav>
                                      </p:tavLst>
                                    </p:anim>
                                    <p:anim calcmode="lin" valueType="num">
                                      <p:cBhvr>
                                        <p:cTn id="9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50"/>
                                        </p:tgtEl>
                                        <p:attrNameLst>
                                          <p:attrName>style.visibility</p:attrName>
                                        </p:attrNameLst>
                                      </p:cBhvr>
                                      <p:to>
                                        <p:strVal val="visible"/>
                                      </p:to>
                                    </p:set>
                                    <p:animEffect transition="in" filter="fade">
                                      <p:cBhvr>
                                        <p:cTn id="95" dur="1000"/>
                                        <p:tgtEl>
                                          <p:spTgt spid="50"/>
                                        </p:tgtEl>
                                      </p:cBhvr>
                                    </p:animEffect>
                                    <p:anim calcmode="lin" valueType="num">
                                      <p:cBhvr>
                                        <p:cTn id="96" dur="1000" fill="hold"/>
                                        <p:tgtEl>
                                          <p:spTgt spid="50"/>
                                        </p:tgtEl>
                                        <p:attrNameLst>
                                          <p:attrName>ppt_x</p:attrName>
                                        </p:attrNameLst>
                                      </p:cBhvr>
                                      <p:tavLst>
                                        <p:tav tm="0">
                                          <p:val>
                                            <p:strVal val="#ppt_x"/>
                                          </p:val>
                                        </p:tav>
                                        <p:tav tm="100000">
                                          <p:val>
                                            <p:strVal val="#ppt_x"/>
                                          </p:val>
                                        </p:tav>
                                      </p:tavLst>
                                    </p:anim>
                                    <p:anim calcmode="lin" valueType="num">
                                      <p:cBhvr>
                                        <p:cTn id="97" dur="1000" fill="hold"/>
                                        <p:tgtEl>
                                          <p:spTgt spid="50"/>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51"/>
                                        </p:tgtEl>
                                        <p:attrNameLst>
                                          <p:attrName>style.visibility</p:attrName>
                                        </p:attrNameLst>
                                      </p:cBhvr>
                                      <p:to>
                                        <p:strVal val="visible"/>
                                      </p:to>
                                    </p:set>
                                    <p:animEffect transition="in" filter="fade">
                                      <p:cBhvr>
                                        <p:cTn id="100" dur="1000"/>
                                        <p:tgtEl>
                                          <p:spTgt spid="51"/>
                                        </p:tgtEl>
                                      </p:cBhvr>
                                    </p:animEffect>
                                    <p:anim calcmode="lin" valueType="num">
                                      <p:cBhvr>
                                        <p:cTn id="101" dur="1000" fill="hold"/>
                                        <p:tgtEl>
                                          <p:spTgt spid="51"/>
                                        </p:tgtEl>
                                        <p:attrNameLst>
                                          <p:attrName>ppt_x</p:attrName>
                                        </p:attrNameLst>
                                      </p:cBhvr>
                                      <p:tavLst>
                                        <p:tav tm="0">
                                          <p:val>
                                            <p:strVal val="#ppt_x"/>
                                          </p:val>
                                        </p:tav>
                                        <p:tav tm="100000">
                                          <p:val>
                                            <p:strVal val="#ppt_x"/>
                                          </p:val>
                                        </p:tav>
                                      </p:tavLst>
                                    </p:anim>
                                    <p:anim calcmode="lin" valueType="num">
                                      <p:cBhvr>
                                        <p:cTn id="102" dur="1000" fill="hold"/>
                                        <p:tgtEl>
                                          <p:spTgt spid="51"/>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52"/>
                                        </p:tgtEl>
                                        <p:attrNameLst>
                                          <p:attrName>style.visibility</p:attrName>
                                        </p:attrNameLst>
                                      </p:cBhvr>
                                      <p:to>
                                        <p:strVal val="visible"/>
                                      </p:to>
                                    </p:set>
                                    <p:animEffect transition="in" filter="fade">
                                      <p:cBhvr>
                                        <p:cTn id="105" dur="1000"/>
                                        <p:tgtEl>
                                          <p:spTgt spid="52"/>
                                        </p:tgtEl>
                                      </p:cBhvr>
                                    </p:animEffect>
                                    <p:anim calcmode="lin" valueType="num">
                                      <p:cBhvr>
                                        <p:cTn id="106" dur="1000" fill="hold"/>
                                        <p:tgtEl>
                                          <p:spTgt spid="52"/>
                                        </p:tgtEl>
                                        <p:attrNameLst>
                                          <p:attrName>ppt_x</p:attrName>
                                        </p:attrNameLst>
                                      </p:cBhvr>
                                      <p:tavLst>
                                        <p:tav tm="0">
                                          <p:val>
                                            <p:strVal val="#ppt_x"/>
                                          </p:val>
                                        </p:tav>
                                        <p:tav tm="100000">
                                          <p:val>
                                            <p:strVal val="#ppt_x"/>
                                          </p:val>
                                        </p:tav>
                                      </p:tavLst>
                                    </p:anim>
                                    <p:anim calcmode="lin" valueType="num">
                                      <p:cBhvr>
                                        <p:cTn id="107" dur="1000" fill="hold"/>
                                        <p:tgtEl>
                                          <p:spTgt spid="52"/>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53"/>
                                        </p:tgtEl>
                                        <p:attrNameLst>
                                          <p:attrName>style.visibility</p:attrName>
                                        </p:attrNameLst>
                                      </p:cBhvr>
                                      <p:to>
                                        <p:strVal val="visible"/>
                                      </p:to>
                                    </p:set>
                                    <p:animEffect transition="in" filter="fade">
                                      <p:cBhvr>
                                        <p:cTn id="110" dur="1000"/>
                                        <p:tgtEl>
                                          <p:spTgt spid="53"/>
                                        </p:tgtEl>
                                      </p:cBhvr>
                                    </p:animEffect>
                                    <p:anim calcmode="lin" valueType="num">
                                      <p:cBhvr>
                                        <p:cTn id="111" dur="1000" fill="hold"/>
                                        <p:tgtEl>
                                          <p:spTgt spid="53"/>
                                        </p:tgtEl>
                                        <p:attrNameLst>
                                          <p:attrName>ppt_x</p:attrName>
                                        </p:attrNameLst>
                                      </p:cBhvr>
                                      <p:tavLst>
                                        <p:tav tm="0">
                                          <p:val>
                                            <p:strVal val="#ppt_x"/>
                                          </p:val>
                                        </p:tav>
                                        <p:tav tm="100000">
                                          <p:val>
                                            <p:strVal val="#ppt_x"/>
                                          </p:val>
                                        </p:tav>
                                      </p:tavLst>
                                    </p:anim>
                                    <p:anim calcmode="lin" valueType="num">
                                      <p:cBhvr>
                                        <p:cTn id="11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36" grpId="0" animBg="1"/>
      <p:bldP spid="37" grpId="0" animBg="1"/>
      <p:bldP spid="38" grpId="0" animBg="1"/>
      <p:bldP spid="39" grpId="0" animBg="1"/>
      <p:bldP spid="40" grpId="0"/>
      <p:bldP spid="42" grpId="0"/>
      <p:bldP spid="43" grpId="0"/>
      <p:bldP spid="44" grpId="0"/>
      <p:bldP spid="50" grpId="0"/>
      <p:bldP spid="51" grpId="0" animBg="1"/>
      <p:bldP spid="52" grpId="0"/>
      <p:bldP spid="5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矩形 62"/>
          <p:cNvSpPr/>
          <p:nvPr/>
        </p:nvSpPr>
        <p:spPr>
          <a:xfrm>
            <a:off x="411540" y="5102949"/>
            <a:ext cx="11519291" cy="98151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dirty="0">
              <a:solidFill>
                <a:srgbClr val="F7F7F7"/>
              </a:solidFill>
            </a:endParaRPr>
          </a:p>
        </p:txBody>
      </p:sp>
      <p:sp>
        <p:nvSpPr>
          <p:cNvPr id="62" name="矩形 61"/>
          <p:cNvSpPr/>
          <p:nvPr/>
        </p:nvSpPr>
        <p:spPr>
          <a:xfrm>
            <a:off x="328759" y="3280134"/>
            <a:ext cx="11602072" cy="168591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solidFill>
                <a:srgbClr val="F7F7F7"/>
              </a:solidFill>
            </a:endParaRPr>
          </a:p>
        </p:txBody>
      </p:sp>
      <p:sp>
        <p:nvSpPr>
          <p:cNvPr id="61" name="矩形 60"/>
          <p:cNvSpPr/>
          <p:nvPr/>
        </p:nvSpPr>
        <p:spPr>
          <a:xfrm>
            <a:off x="336657" y="2175753"/>
            <a:ext cx="11594174" cy="102327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solidFill>
                <a:srgbClr val="F7F7F7"/>
              </a:solidFill>
            </a:endParaRPr>
          </a:p>
        </p:txBody>
      </p:sp>
      <p:sp>
        <p:nvSpPr>
          <p:cNvPr id="26" name="五边形 88"/>
          <p:cNvSpPr/>
          <p:nvPr/>
        </p:nvSpPr>
        <p:spPr bwMode="auto">
          <a:xfrm rot="5400000">
            <a:off x="-246193" y="3783595"/>
            <a:ext cx="2033994" cy="884089"/>
          </a:xfrm>
          <a:prstGeom prst="homePlate">
            <a:avLst>
              <a:gd name="adj" fmla="val 34895"/>
            </a:avLst>
          </a:prstGeom>
          <a:solidFill>
            <a:srgbClr val="C9C9C8">
              <a:lumMod val="20000"/>
              <a:lumOff val="80000"/>
            </a:srgbClr>
          </a:solidFill>
          <a:ln w="22225">
            <a:solidFill>
              <a:srgbClr val="FFFFFF"/>
            </a:solid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412750" rtl="0" eaLnBrk="1" fontAlgn="auto" latinLnBrk="0" hangingPunct="0">
              <a:lnSpc>
                <a:spcPct val="100000"/>
              </a:lnSpc>
              <a:spcBef>
                <a:spcPts val="0"/>
              </a:spcBef>
              <a:spcAft>
                <a:spcPts val="0"/>
              </a:spcAft>
              <a:buClrTx/>
              <a:buSzTx/>
              <a:buFontTx/>
              <a:buNone/>
              <a:defRPr/>
            </a:pPr>
            <a:endParaRPr kumimoji="1" lang="zh-CN" altLang="en-US" sz="2665" b="1" i="0" u="none" strike="noStrike" kern="0" cap="none" spc="0" normalizeH="0" baseline="0" noProof="0" dirty="0">
              <a:ln>
                <a:noFill/>
              </a:ln>
              <a:solidFill>
                <a:srgbClr val="FFFFFF"/>
              </a:solidFill>
              <a:effectLst/>
              <a:uLnTx/>
              <a:uFillTx/>
              <a:latin typeface="OPPOSans R" panose="00020600040101010101" pitchFamily="18" charset="-122"/>
              <a:ea typeface="OPPOSans R" panose="00020600040101010101" pitchFamily="18" charset="-122"/>
              <a:sym typeface="Helvetica Neue"/>
            </a:endParaRPr>
          </a:p>
        </p:txBody>
      </p:sp>
      <p:sp>
        <p:nvSpPr>
          <p:cNvPr id="28" name="文字方塊 248"/>
          <p:cNvSpPr txBox="1"/>
          <p:nvPr/>
        </p:nvSpPr>
        <p:spPr>
          <a:xfrm>
            <a:off x="345760" y="3877388"/>
            <a:ext cx="877361" cy="873894"/>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2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Positive &amp; negative feelings</a:t>
            </a:r>
            <a:endParaRPr kumimoji="0" lang="zh-TW" altLang="en-US" sz="12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29" name="文字方塊 248"/>
          <p:cNvSpPr txBox="1"/>
          <p:nvPr/>
        </p:nvSpPr>
        <p:spPr>
          <a:xfrm>
            <a:off x="490107" y="3579497"/>
            <a:ext cx="514353" cy="353943"/>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03.</a:t>
            </a:r>
            <a:endParaRPr kumimoji="0" lang="zh-TW" altLang="en-US" sz="16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30" name="五边形 95"/>
          <p:cNvSpPr/>
          <p:nvPr/>
        </p:nvSpPr>
        <p:spPr bwMode="auto">
          <a:xfrm rot="5400000">
            <a:off x="3999" y="2377245"/>
            <a:ext cx="1505616" cy="877360"/>
          </a:xfrm>
          <a:prstGeom prst="homePlate">
            <a:avLst>
              <a:gd name="adj" fmla="val 34895"/>
            </a:avLst>
          </a:prstGeom>
          <a:solidFill>
            <a:srgbClr val="D5D5D5">
              <a:lumMod val="20000"/>
              <a:lumOff val="80000"/>
            </a:srgbClr>
          </a:solidFill>
          <a:ln w="22225">
            <a:solidFill>
              <a:srgbClr val="FFFFFF"/>
            </a:solid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412750" rtl="0" eaLnBrk="1" fontAlgn="auto" latinLnBrk="0" hangingPunct="0">
              <a:lnSpc>
                <a:spcPct val="100000"/>
              </a:lnSpc>
              <a:spcBef>
                <a:spcPts val="0"/>
              </a:spcBef>
              <a:spcAft>
                <a:spcPts val="0"/>
              </a:spcAft>
              <a:buClrTx/>
              <a:buSzTx/>
              <a:buFontTx/>
              <a:buNone/>
              <a:defRPr/>
            </a:pPr>
            <a:endParaRPr kumimoji="1" lang="zh-CN" altLang="en-US" sz="2665" b="1" i="0" u="none" strike="noStrike" kern="0" cap="none" spc="0" normalizeH="0" baseline="0" noProof="0" dirty="0">
              <a:ln>
                <a:noFill/>
              </a:ln>
              <a:solidFill>
                <a:srgbClr val="FFFFFF"/>
              </a:solidFill>
              <a:effectLst/>
              <a:uLnTx/>
              <a:uFillTx/>
              <a:latin typeface="OPPOSans R" panose="00020600040101010101" pitchFamily="18" charset="-122"/>
              <a:ea typeface="OPPOSans R" panose="00020600040101010101" pitchFamily="18" charset="-122"/>
              <a:sym typeface="Helvetica Neue"/>
            </a:endParaRPr>
          </a:p>
        </p:txBody>
      </p:sp>
      <p:sp>
        <p:nvSpPr>
          <p:cNvPr id="32" name="文字方塊 248"/>
          <p:cNvSpPr txBox="1"/>
          <p:nvPr/>
        </p:nvSpPr>
        <p:spPr>
          <a:xfrm>
            <a:off x="261169" y="2327247"/>
            <a:ext cx="972225" cy="881395"/>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02. </a:t>
            </a:r>
          </a:p>
          <a:p>
            <a:pPr marL="0" marR="0" lvl="0" indent="0" algn="ctr" defTabSz="412750" rtl="0" eaLnBrk="1" fontAlgn="auto" latinLnBrk="0" hangingPunct="0">
              <a:lnSpc>
                <a:spcPts val="2135"/>
              </a:lnSpc>
              <a:spcBef>
                <a:spcPts val="0"/>
              </a:spcBef>
              <a:spcAft>
                <a:spcPts val="0"/>
              </a:spcAft>
              <a:buClrTx/>
              <a:buSzTx/>
              <a:buFontTx/>
              <a:buNone/>
              <a:defRPr/>
            </a:pPr>
            <a:r>
              <a:rPr lang="en-US" altLang="zh-CN" sz="1300" b="1" kern="0" dirty="0">
                <a:solidFill>
                  <a:srgbClr val="046937"/>
                </a:solidFill>
                <a:latin typeface="OPPOSans R" panose="00020600040101010101" pitchFamily="18" charset="-122"/>
                <a:ea typeface="OPPOSans R" panose="00020600040101010101" pitchFamily="18" charset="-122"/>
                <a:cs typeface="Arial" panose="020B0604020202020204" pitchFamily="34" charset="0"/>
                <a:sym typeface="Helvetica Neue"/>
              </a:rPr>
              <a:t>U</a:t>
            </a:r>
            <a:r>
              <a:rPr kumimoji="0" lang="en-US" altLang="zh-CN" sz="13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ser behaviors</a:t>
            </a:r>
            <a:endParaRPr kumimoji="0" lang="zh-TW" altLang="en-US" sz="13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34" name="五边形 99"/>
          <p:cNvSpPr/>
          <p:nvPr/>
        </p:nvSpPr>
        <p:spPr bwMode="auto">
          <a:xfrm rot="5400000">
            <a:off x="256453" y="1405809"/>
            <a:ext cx="1028702" cy="884088"/>
          </a:xfrm>
          <a:prstGeom prst="homePlate">
            <a:avLst>
              <a:gd name="adj" fmla="val 34895"/>
            </a:avLst>
          </a:prstGeom>
          <a:solidFill>
            <a:srgbClr val="F7F7F7"/>
          </a:solidFill>
          <a:ln w="22225">
            <a:solidFill>
              <a:srgbClr val="FFFFFF"/>
            </a:solid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412750" rtl="0" eaLnBrk="1" fontAlgn="auto" latinLnBrk="0" hangingPunct="0">
              <a:lnSpc>
                <a:spcPct val="100000"/>
              </a:lnSpc>
              <a:spcBef>
                <a:spcPts val="0"/>
              </a:spcBef>
              <a:spcAft>
                <a:spcPts val="0"/>
              </a:spcAft>
              <a:buClrTx/>
              <a:buSzTx/>
              <a:buFontTx/>
              <a:buNone/>
              <a:defRPr/>
            </a:pPr>
            <a:endParaRPr kumimoji="1" lang="zh-CN" altLang="en-US" sz="2665" b="1" i="0" u="none" strike="noStrike" kern="0" cap="none" spc="0" normalizeH="0" baseline="0" noProof="0" dirty="0">
              <a:ln>
                <a:noFill/>
              </a:ln>
              <a:solidFill>
                <a:srgbClr val="FFFFFF"/>
              </a:solidFill>
              <a:effectLst/>
              <a:uLnTx/>
              <a:uFillTx/>
              <a:latin typeface="OPPOSans R" panose="00020600040101010101" pitchFamily="18" charset="-122"/>
              <a:ea typeface="OPPOSans R" panose="00020600040101010101" pitchFamily="18" charset="-122"/>
              <a:sym typeface="Helvetica Neue"/>
            </a:endParaRPr>
          </a:p>
        </p:txBody>
      </p:sp>
      <p:sp>
        <p:nvSpPr>
          <p:cNvPr id="36" name="文字方塊 248"/>
          <p:cNvSpPr txBox="1"/>
          <p:nvPr/>
        </p:nvSpPr>
        <p:spPr>
          <a:xfrm>
            <a:off x="334121" y="1456794"/>
            <a:ext cx="884088" cy="612091"/>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TW" sz="1300" b="1" i="0" u="none" strike="noStrike" kern="0" cap="none" spc="0" normalizeH="0" baseline="0" noProof="0" dirty="0">
                <a:ln>
                  <a:noFill/>
                </a:ln>
                <a:solidFill>
                  <a:schemeClr val="accent6">
                    <a:lumMod val="50000"/>
                  </a:schemeClr>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Journey stages</a:t>
            </a:r>
            <a:endParaRPr kumimoji="0" lang="zh-TW" altLang="en-US" sz="1300" b="1" i="0" u="none" strike="noStrike" kern="0" cap="none" spc="0" normalizeH="0" baseline="0" noProof="0" dirty="0">
              <a:ln>
                <a:noFill/>
              </a:ln>
              <a:solidFill>
                <a:schemeClr val="accent6">
                  <a:lumMod val="50000"/>
                </a:schemeClr>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38" name="文字方塊 248"/>
          <p:cNvSpPr txBox="1"/>
          <p:nvPr/>
        </p:nvSpPr>
        <p:spPr>
          <a:xfrm>
            <a:off x="518161" y="1292852"/>
            <a:ext cx="514353" cy="353943"/>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600" b="1" i="0" u="none" strike="noStrike" kern="0" cap="none" spc="0" normalizeH="0" baseline="0" noProof="0" dirty="0">
                <a:ln>
                  <a:noFill/>
                </a:ln>
                <a:solidFill>
                  <a:schemeClr val="accent6">
                    <a:lumMod val="50000"/>
                  </a:schemeClr>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01.</a:t>
            </a:r>
            <a:endParaRPr kumimoji="0" lang="zh-TW" altLang="en-US" sz="1600" b="1" i="0" u="none" strike="noStrike" kern="0" cap="none" spc="0" normalizeH="0" baseline="0" noProof="0" dirty="0">
              <a:ln>
                <a:noFill/>
              </a:ln>
              <a:solidFill>
                <a:schemeClr val="accent6">
                  <a:lumMod val="50000"/>
                </a:schemeClr>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40" name="燕尾形 24"/>
          <p:cNvSpPr/>
          <p:nvPr/>
        </p:nvSpPr>
        <p:spPr bwMode="auto">
          <a:xfrm rot="5400000">
            <a:off x="87941" y="5214760"/>
            <a:ext cx="1374794" cy="877362"/>
          </a:xfrm>
          <a:prstGeom prst="chevron">
            <a:avLst>
              <a:gd name="adj" fmla="val 34800"/>
            </a:avLst>
          </a:prstGeom>
          <a:solidFill>
            <a:srgbClr val="D5D5D5">
              <a:lumMod val="20000"/>
              <a:lumOff val="80000"/>
            </a:srgbClr>
          </a:solidFill>
          <a:ln w="22225">
            <a:solidFill>
              <a:srgbClr val="FFFFFF"/>
            </a:solid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412750" rtl="0" eaLnBrk="1" fontAlgn="auto" latinLnBrk="0" hangingPunct="0">
              <a:lnSpc>
                <a:spcPct val="100000"/>
              </a:lnSpc>
              <a:spcBef>
                <a:spcPts val="0"/>
              </a:spcBef>
              <a:spcAft>
                <a:spcPts val="0"/>
              </a:spcAft>
              <a:buClrTx/>
              <a:buSzTx/>
              <a:buFontTx/>
              <a:buNone/>
              <a:defRPr/>
            </a:pPr>
            <a:endParaRPr kumimoji="1" lang="zh-CN" altLang="en-US" sz="2665" b="1" i="0" u="none" strike="noStrike" kern="0" cap="none" spc="0" normalizeH="0" baseline="0" noProof="0" dirty="0">
              <a:ln>
                <a:noFill/>
              </a:ln>
              <a:solidFill>
                <a:srgbClr val="FFFFFF"/>
              </a:solidFill>
              <a:effectLst/>
              <a:uLnTx/>
              <a:uFillTx/>
              <a:latin typeface="OPPOSans R" panose="00020600040101010101" pitchFamily="18" charset="-122"/>
              <a:ea typeface="OPPOSans R" panose="00020600040101010101" pitchFamily="18" charset="-122"/>
              <a:sym typeface="Helvetica Neue"/>
            </a:endParaRPr>
          </a:p>
        </p:txBody>
      </p:sp>
      <p:sp>
        <p:nvSpPr>
          <p:cNvPr id="41" name="文字方塊 248"/>
          <p:cNvSpPr txBox="1"/>
          <p:nvPr/>
        </p:nvSpPr>
        <p:spPr>
          <a:xfrm>
            <a:off x="336657" y="5551292"/>
            <a:ext cx="869465" cy="608372"/>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lang="en-US" altLang="zh-CN" sz="1200" b="1" kern="0" dirty="0">
                <a:solidFill>
                  <a:srgbClr val="046A38"/>
                </a:solidFill>
                <a:latin typeface="OPPOSans R" panose="00020600040101010101" pitchFamily="18" charset="-122"/>
                <a:ea typeface="OPPOSans R" panose="00020600040101010101" pitchFamily="18" charset="-122"/>
                <a:cs typeface="Arial" panose="020B0604020202020204" pitchFamily="34" charset="0"/>
                <a:sym typeface="Helvetica Neue"/>
              </a:rPr>
              <a:t>Driving</a:t>
            </a:r>
            <a:r>
              <a:rPr lang="zh-CN" altLang="en-US" sz="1200" b="1" kern="0" dirty="0">
                <a:solidFill>
                  <a:srgbClr val="046A38"/>
                </a:solidFill>
                <a:latin typeface="OPPOSans R" panose="00020600040101010101" pitchFamily="18" charset="-122"/>
                <a:ea typeface="OPPOSans R" panose="00020600040101010101" pitchFamily="18" charset="-122"/>
                <a:cs typeface="Arial" panose="020B0604020202020204" pitchFamily="34" charset="0"/>
                <a:sym typeface="Helvetica Neue"/>
              </a:rPr>
              <a:t> </a:t>
            </a:r>
            <a:r>
              <a:rPr lang="en-US" altLang="zh-CN" sz="1200" b="1" kern="0" dirty="0">
                <a:solidFill>
                  <a:srgbClr val="046A38"/>
                </a:solidFill>
                <a:latin typeface="OPPOSans R" panose="00020600040101010101" pitchFamily="18" charset="-122"/>
                <a:ea typeface="OPPOSans R" panose="00020600040101010101" pitchFamily="18" charset="-122"/>
                <a:cs typeface="Arial" panose="020B0604020202020204" pitchFamily="34" charset="0"/>
                <a:sym typeface="Helvetica Neue"/>
              </a:rPr>
              <a:t>factors</a:t>
            </a:r>
            <a:endParaRPr kumimoji="0" lang="en-US" altLang="zh-CN" sz="1200" b="1" i="0" u="none" strike="noStrike" kern="0" cap="none" spc="0" normalizeH="0" baseline="0" noProof="0" dirty="0">
              <a:ln>
                <a:noFill/>
              </a:ln>
              <a:solidFill>
                <a:srgbClr val="046A38"/>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42" name="文字方塊 248"/>
          <p:cNvSpPr txBox="1"/>
          <p:nvPr/>
        </p:nvSpPr>
        <p:spPr>
          <a:xfrm>
            <a:off x="490107" y="5295206"/>
            <a:ext cx="514353" cy="353943"/>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046A38"/>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04.</a:t>
            </a:r>
            <a:endParaRPr kumimoji="0" lang="zh-TW" altLang="en-US" sz="1600" b="1" i="0" u="none" strike="noStrike" kern="0" cap="none" spc="0" normalizeH="0" baseline="0" noProof="0" dirty="0">
              <a:ln>
                <a:noFill/>
              </a:ln>
              <a:solidFill>
                <a:srgbClr val="046A38"/>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43" name="标题 1"/>
          <p:cNvSpPr txBox="1"/>
          <p:nvPr/>
        </p:nvSpPr>
        <p:spPr>
          <a:xfrm>
            <a:off x="633660" y="213150"/>
            <a:ext cx="11420888" cy="536842"/>
          </a:xfrm>
          <a:prstGeom prst="rect">
            <a:avLst/>
          </a:prstGeom>
        </p:spPr>
        <p:txBody>
          <a:bodyPr vert="horz" lIns="91440" tIns="45720" rIns="91440" bIns="45720" rtlCol="0" anchor="ctr">
            <a:noAutofit/>
          </a:bodyPr>
          <a:lstStyle>
            <a:lvl1pPr marL="0" marR="0" indent="0" algn="l" defTabSz="412750" latinLnBrk="0">
              <a:lnSpc>
                <a:spcPct val="100000"/>
              </a:lnSpc>
              <a:spcBef>
                <a:spcPts val="0"/>
              </a:spcBef>
              <a:spcAft>
                <a:spcPts val="0"/>
              </a:spcAft>
              <a:buClrTx/>
              <a:buSzTx/>
              <a:buFontTx/>
              <a:buNone/>
              <a:defRPr sz="2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1pPr>
            <a:lvl2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2pPr>
            <a:lvl3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3pPr>
            <a:lvl4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4pPr>
            <a:lvl5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5pPr>
            <a:lvl6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6pPr>
            <a:lvl7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7pPr>
            <a:lvl8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8pPr>
            <a:lvl9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9pPr>
          </a:lstStyle>
          <a:p>
            <a:pPr marL="0" marR="0" lvl="0" indent="0" algn="l" defTabSz="412750" rtl="0" eaLnBrk="1" fontAlgn="auto" latinLnBrk="0" hangingPunct="1">
              <a:lnSpc>
                <a:spcPct val="100000"/>
              </a:lnSpc>
              <a:spcBef>
                <a:spcPts val="0"/>
              </a:spcBef>
              <a:spcAft>
                <a:spcPts val="0"/>
              </a:spcAft>
              <a:buClrTx/>
              <a:buSzTx/>
              <a:buFontTx/>
              <a:buNone/>
              <a:defRPr/>
            </a:pPr>
            <a:r>
              <a:rPr lang="en-US" altLang="zh-CN" sz="2000" b="1" dirty="0">
                <a:solidFill>
                  <a:schemeClr val="bg1">
                    <a:lumMod val="10000"/>
                  </a:schemeClr>
                </a:solidFill>
                <a:latin typeface="+mj-ea"/>
                <a:ea typeface="+mj-ea"/>
              </a:rPr>
              <a:t>Example: OPPO Product Journey Map</a:t>
            </a:r>
            <a:endParaRPr kumimoji="0" lang="zh-CN" altLang="en-US" sz="2000" i="0" u="none" strike="noStrike" kern="0" cap="none" spc="0" normalizeH="0" baseline="0" noProof="0" dirty="0">
              <a:ln>
                <a:noFill/>
              </a:ln>
              <a:solidFill>
                <a:schemeClr val="bg1">
                  <a:lumMod val="10000"/>
                </a:schemeClr>
              </a:solidFill>
              <a:effectLst/>
              <a:uLnTx/>
              <a:uFillTx/>
              <a:latin typeface="+mj-ea"/>
              <a:ea typeface="+mj-ea"/>
              <a:sym typeface="OPPOSans B" panose="00020600040101010101" charset="-122"/>
            </a:endParaRPr>
          </a:p>
        </p:txBody>
      </p:sp>
      <p:grpSp>
        <p:nvGrpSpPr>
          <p:cNvPr id="44" name="组合 43"/>
          <p:cNvGrpSpPr/>
          <p:nvPr/>
        </p:nvGrpSpPr>
        <p:grpSpPr>
          <a:xfrm>
            <a:off x="1263519" y="1034413"/>
            <a:ext cx="10791029" cy="1028703"/>
            <a:chOff x="476641" y="903740"/>
            <a:chExt cx="11317372" cy="622386"/>
          </a:xfrm>
        </p:grpSpPr>
        <p:sp>
          <p:nvSpPr>
            <p:cNvPr id="45" name="文本框 44"/>
            <p:cNvSpPr txBox="1"/>
            <p:nvPr/>
          </p:nvSpPr>
          <p:spPr>
            <a:xfrm>
              <a:off x="1100748" y="910604"/>
              <a:ext cx="3163481" cy="1582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1100" b="0" i="0" u="none" strike="noStrike" kern="1200" cap="none" spc="0" normalizeH="0" baseline="0" noProof="0" dirty="0">
                  <a:ln>
                    <a:noFill/>
                  </a:ln>
                  <a:solidFill>
                    <a:schemeClr val="bg1">
                      <a:lumMod val="10000"/>
                    </a:schemeClr>
                  </a:solidFill>
                  <a:effectLst/>
                  <a:uLnTx/>
                  <a:uFillTx/>
                  <a:latin typeface="OPPOSans M" panose="00020600040101010101" charset="-122"/>
                  <a:ea typeface="Microsoft JhengHei UI" panose="020B0604030504040204" pitchFamily="34" charset="-120"/>
                  <a:sym typeface="Arial" panose="020B0604020202020204" pitchFamily="34" charset="0"/>
                </a:rPr>
                <a:t>Before</a:t>
              </a:r>
              <a:r>
                <a:rPr kumimoji="1" lang="zh-CN" altLang="en-US" sz="1100" b="0" i="0" u="none" strike="noStrike" kern="1200" cap="none" spc="0" normalizeH="0" baseline="0" noProof="0" dirty="0">
                  <a:ln>
                    <a:noFill/>
                  </a:ln>
                  <a:solidFill>
                    <a:schemeClr val="bg1">
                      <a:lumMod val="10000"/>
                    </a:schemeClr>
                  </a:solidFill>
                  <a:effectLst/>
                  <a:uLnTx/>
                  <a:uFillTx/>
                  <a:latin typeface="OPPOSans M" panose="00020600040101010101" charset="-122"/>
                  <a:ea typeface="Microsoft JhengHei UI" panose="020B0604030504040204" pitchFamily="34" charset="-120"/>
                  <a:sym typeface="Arial" panose="020B0604020202020204" pitchFamily="34" charset="0"/>
                </a:rPr>
                <a:t> </a:t>
              </a:r>
              <a:r>
                <a:rPr kumimoji="1" lang="en-US" altLang="zh-CN" sz="1100" b="0" i="0" u="none" strike="noStrike" kern="1200" cap="none" spc="0" normalizeH="0" baseline="0" noProof="0" dirty="0">
                  <a:ln>
                    <a:noFill/>
                  </a:ln>
                  <a:solidFill>
                    <a:schemeClr val="bg1">
                      <a:lumMod val="10000"/>
                    </a:schemeClr>
                  </a:solidFill>
                  <a:effectLst/>
                  <a:uLnTx/>
                  <a:uFillTx/>
                  <a:latin typeface="OPPOSans M" panose="00020600040101010101" charset="-122"/>
                  <a:ea typeface="Microsoft JhengHei UI" panose="020B0604030504040204" pitchFamily="34" charset="-120"/>
                  <a:sym typeface="Arial" panose="020B0604020202020204" pitchFamily="34" charset="0"/>
                </a:rPr>
                <a:t>buying</a:t>
              </a:r>
              <a:endParaRPr kumimoji="1" lang="zh-CN" altLang="en-US" sz="1100" b="0" i="0" u="none" strike="noStrike" kern="1200" cap="none" spc="0" normalizeH="0" baseline="0" noProof="0" dirty="0">
                <a:ln>
                  <a:noFill/>
                </a:ln>
                <a:solidFill>
                  <a:schemeClr val="bg1">
                    <a:lumMod val="10000"/>
                  </a:schemeClr>
                </a:solidFill>
                <a:effectLst/>
                <a:uLnTx/>
                <a:uFillTx/>
                <a:latin typeface="OPPOSans M" panose="00020600040101010101" charset="-122"/>
                <a:ea typeface="Microsoft JhengHei UI" panose="020B0604030504040204" pitchFamily="34" charset="-120"/>
                <a:sym typeface="Arial" panose="020B0604020202020204" pitchFamily="34" charset="0"/>
              </a:endParaRPr>
            </a:p>
          </p:txBody>
        </p:sp>
        <p:sp>
          <p:nvSpPr>
            <p:cNvPr id="46" name="椭圆 69"/>
            <p:cNvSpPr/>
            <p:nvPr/>
          </p:nvSpPr>
          <p:spPr bwMode="auto">
            <a:xfrm>
              <a:off x="1316103" y="1145874"/>
              <a:ext cx="1366386" cy="380252"/>
            </a:xfrm>
            <a:prstGeom prst="chevron">
              <a:avLst>
                <a:gd name="adj" fmla="val 37709"/>
              </a:avLst>
            </a:prstGeom>
            <a:solidFill>
              <a:schemeClr val="accent3">
                <a:lumMod val="20000"/>
                <a:lumOff val="80000"/>
              </a:schemeClr>
            </a:solidFill>
            <a:ln>
              <a:noFill/>
              <a:headEnd type="none" w="med" len="med"/>
              <a:tailEnd type="arrow" w="med" len="med"/>
            </a:ln>
            <a:effectLst/>
          </p:spPr>
          <p:txBody>
            <a:bodyPr lIns="0" rIns="0" rtlCol="0" anchor="ctr"/>
            <a:lstStyle/>
            <a:p>
              <a:pPr marL="0" marR="0" lvl="0" indent="0" algn="ctr" defTabSz="777240" rtl="0" eaLnBrk="1" fontAlgn="auto" latinLnBrk="0" hangingPunct="1">
                <a:lnSpc>
                  <a:spcPct val="100000"/>
                </a:lnSpc>
                <a:spcBef>
                  <a:spcPts val="0"/>
                </a:spcBef>
                <a:spcAft>
                  <a:spcPts val="600"/>
                </a:spcAft>
                <a:buClrTx/>
                <a:buSzTx/>
                <a:buFontTx/>
                <a:buNone/>
                <a:defRPr/>
              </a:pPr>
              <a:r>
                <a:rPr kumimoji="1" lang="en-US" altLang="zh-CN" sz="1050" b="0" i="0" u="none" strike="noStrike" kern="1200" cap="none" spc="0" normalizeH="0" baseline="0" noProof="0" dirty="0">
                  <a:ln>
                    <a:noFill/>
                  </a:ln>
                  <a:solidFill>
                    <a:srgbClr val="F2F2F2">
                      <a:lumMod val="10000"/>
                    </a:srgbClr>
                  </a:solidFill>
                  <a:effectLst/>
                  <a:uLnTx/>
                  <a:uFillTx/>
                  <a:latin typeface="OPPOSans M" panose="00020600040101010101" charset="-122"/>
                  <a:ea typeface="Microsoft JhengHei UI" panose="020B0604030504040204" pitchFamily="34" charset="-120"/>
                  <a:sym typeface="Arial" panose="020B0604020202020204" pitchFamily="34" charset="0"/>
                </a:rPr>
                <a:t>Form brand &amp; product awareness</a:t>
              </a:r>
              <a:endParaRPr kumimoji="1" lang="zh-CN" altLang="en-US" sz="1050" b="0" i="0" u="none" strike="noStrike" kern="1200" cap="none" spc="0" normalizeH="0" baseline="0" noProof="0" dirty="0">
                <a:ln>
                  <a:noFill/>
                </a:ln>
                <a:solidFill>
                  <a:srgbClr val="F2F2F2">
                    <a:lumMod val="10000"/>
                  </a:srgbClr>
                </a:solidFill>
                <a:effectLst/>
                <a:uLnTx/>
                <a:uFillTx/>
                <a:latin typeface="OPPOSans M" panose="00020600040101010101" charset="-122"/>
                <a:ea typeface="Microsoft JhengHei UI" panose="020B0604030504040204" pitchFamily="34" charset="-120"/>
                <a:sym typeface="Arial" panose="020B0604020202020204" pitchFamily="34" charset="0"/>
              </a:endParaRPr>
            </a:p>
          </p:txBody>
        </p:sp>
        <p:sp>
          <p:nvSpPr>
            <p:cNvPr id="47" name="椭圆 69"/>
            <p:cNvSpPr/>
            <p:nvPr/>
          </p:nvSpPr>
          <p:spPr bwMode="auto">
            <a:xfrm>
              <a:off x="3325776" y="1136370"/>
              <a:ext cx="1101589" cy="380252"/>
            </a:xfrm>
            <a:prstGeom prst="chevron">
              <a:avLst>
                <a:gd name="adj" fmla="val 37709"/>
              </a:avLst>
            </a:prstGeom>
            <a:solidFill>
              <a:schemeClr val="accent3">
                <a:lumMod val="40000"/>
                <a:lumOff val="60000"/>
              </a:schemeClr>
            </a:solidFill>
            <a:ln>
              <a:noFill/>
              <a:headEnd type="none" w="med" len="med"/>
              <a:tailEnd type="arrow" w="med" len="med"/>
            </a:ln>
            <a:effectLst/>
          </p:spPr>
          <p:txBody>
            <a:bodyPr lIns="0" rIns="0" rtlCol="0" anchor="ctr"/>
            <a:lstStyle/>
            <a:p>
              <a:pPr marL="0" marR="0" lvl="0" indent="0" algn="ctr" defTabSz="777240" rtl="0" eaLnBrk="1" fontAlgn="auto" latinLnBrk="0" hangingPunct="1">
                <a:lnSpc>
                  <a:spcPct val="100000"/>
                </a:lnSpc>
                <a:spcBef>
                  <a:spcPts val="0"/>
                </a:spcBef>
                <a:spcAft>
                  <a:spcPts val="600"/>
                </a:spcAft>
                <a:buClrTx/>
                <a:buSzTx/>
                <a:buFontTx/>
                <a:buNone/>
                <a:defRPr/>
              </a:pPr>
              <a:r>
                <a:rPr kumimoji="1" lang="en-US" altLang="zh-CN" sz="1100" b="0" i="0" u="none" strike="noStrike" kern="1200" cap="none" spc="0" normalizeH="0" baseline="0" noProof="0" dirty="0">
                  <a:ln>
                    <a:noFill/>
                  </a:ln>
                  <a:solidFill>
                    <a:srgbClr val="44546A">
                      <a:lumMod val="75000"/>
                    </a:srgbClr>
                  </a:solidFill>
                  <a:effectLst/>
                  <a:uLnTx/>
                  <a:uFillTx/>
                  <a:latin typeface="OPPOSans M" panose="00020600040101010101" charset="-122"/>
                  <a:ea typeface="Microsoft JhengHei UI" panose="020B0604030504040204" pitchFamily="34" charset="-120"/>
                  <a:sym typeface="Arial" panose="020B0604020202020204" pitchFamily="34" charset="0"/>
                </a:rPr>
                <a:t>Learn more </a:t>
              </a:r>
              <a:endParaRPr kumimoji="1" lang="zh-CN" altLang="en-US" sz="1100" b="0" i="0" u="none" strike="noStrike" kern="1200" cap="none" spc="0" normalizeH="0" baseline="0" noProof="0" dirty="0">
                <a:ln>
                  <a:noFill/>
                </a:ln>
                <a:solidFill>
                  <a:srgbClr val="44546A">
                    <a:lumMod val="75000"/>
                  </a:srgbClr>
                </a:solidFill>
                <a:effectLst/>
                <a:uLnTx/>
                <a:uFillTx/>
                <a:latin typeface="OPPOSans M" panose="00020600040101010101" charset="-122"/>
                <a:ea typeface="Microsoft JhengHei UI" panose="020B0604030504040204" pitchFamily="34" charset="-120"/>
                <a:sym typeface="Arial" panose="020B0604020202020204" pitchFamily="34" charset="0"/>
              </a:endParaRPr>
            </a:p>
          </p:txBody>
        </p:sp>
        <p:sp>
          <p:nvSpPr>
            <p:cNvPr id="48" name="椭圆 69"/>
            <p:cNvSpPr/>
            <p:nvPr/>
          </p:nvSpPr>
          <p:spPr bwMode="auto">
            <a:xfrm>
              <a:off x="2503711" y="1141900"/>
              <a:ext cx="1033857" cy="380252"/>
            </a:xfrm>
            <a:prstGeom prst="chevron">
              <a:avLst>
                <a:gd name="adj" fmla="val 37709"/>
              </a:avLst>
            </a:prstGeom>
            <a:solidFill>
              <a:schemeClr val="accent3">
                <a:lumMod val="40000"/>
                <a:lumOff val="60000"/>
              </a:schemeClr>
            </a:solidFill>
            <a:ln>
              <a:noFill/>
              <a:headEnd type="none" w="med" len="med"/>
              <a:tailEnd type="arrow" w="med" len="med"/>
            </a:ln>
            <a:effectLst/>
          </p:spPr>
          <p:txBody>
            <a:bodyPr lIns="0" rIns="0" rtlCol="0" anchor="ctr"/>
            <a:lstStyle/>
            <a:p>
              <a:pPr marL="0" marR="0" lvl="0" indent="0" algn="ctr" defTabSz="777240" rtl="0" eaLnBrk="1" fontAlgn="auto" latinLnBrk="0" hangingPunct="1">
                <a:lnSpc>
                  <a:spcPct val="100000"/>
                </a:lnSpc>
                <a:spcBef>
                  <a:spcPts val="0"/>
                </a:spcBef>
                <a:spcAft>
                  <a:spcPts val="600"/>
                </a:spcAft>
                <a:buClrTx/>
                <a:buSzTx/>
                <a:buFontTx/>
                <a:buNone/>
                <a:defRPr/>
              </a:pPr>
              <a:r>
                <a:rPr kumimoji="1" lang="en-US" altLang="zh-CN" sz="1100" b="0" i="0" u="none" strike="noStrike" kern="1200" cap="none" spc="0" normalizeH="0" baseline="0" noProof="0" dirty="0">
                  <a:ln>
                    <a:noFill/>
                  </a:ln>
                  <a:solidFill>
                    <a:srgbClr val="44546A">
                      <a:lumMod val="75000"/>
                    </a:srgbClr>
                  </a:solidFill>
                  <a:effectLst/>
                  <a:uLnTx/>
                  <a:uFillTx/>
                  <a:latin typeface="OPPOSans M" panose="00020600040101010101" charset="-122"/>
                  <a:ea typeface="Microsoft JhengHei UI" panose="020B0604030504040204" pitchFamily="34" charset="-120"/>
                  <a:sym typeface="Arial" panose="020B0604020202020204" pitchFamily="34" charset="0"/>
                </a:rPr>
                <a:t>Select</a:t>
              </a:r>
              <a:endParaRPr kumimoji="1" lang="zh-CN" altLang="en-US" sz="1100" b="0" i="0" u="none" strike="noStrike" kern="1200" cap="none" spc="0" normalizeH="0" baseline="0" noProof="0" dirty="0">
                <a:ln>
                  <a:noFill/>
                </a:ln>
                <a:solidFill>
                  <a:srgbClr val="44546A">
                    <a:lumMod val="75000"/>
                  </a:srgbClr>
                </a:solidFill>
                <a:effectLst/>
                <a:uLnTx/>
                <a:uFillTx/>
                <a:latin typeface="OPPOSans M" panose="00020600040101010101" charset="-122"/>
                <a:ea typeface="Microsoft JhengHei UI" panose="020B0604030504040204" pitchFamily="34" charset="-120"/>
                <a:sym typeface="Arial" panose="020B0604020202020204" pitchFamily="34" charset="0"/>
              </a:endParaRPr>
            </a:p>
          </p:txBody>
        </p:sp>
        <p:sp>
          <p:nvSpPr>
            <p:cNvPr id="49" name="椭圆 69"/>
            <p:cNvSpPr/>
            <p:nvPr/>
          </p:nvSpPr>
          <p:spPr bwMode="auto">
            <a:xfrm>
              <a:off x="4209742" y="1136370"/>
              <a:ext cx="827918" cy="380252"/>
            </a:xfrm>
            <a:prstGeom prst="chevron">
              <a:avLst>
                <a:gd name="adj" fmla="val 37709"/>
              </a:avLst>
            </a:prstGeom>
            <a:solidFill>
              <a:schemeClr val="accent3">
                <a:lumMod val="40000"/>
                <a:lumOff val="60000"/>
              </a:schemeClr>
            </a:solidFill>
            <a:ln>
              <a:noFill/>
              <a:headEnd type="none" w="med" len="med"/>
              <a:tailEnd type="arrow" w="med" len="med"/>
            </a:ln>
            <a:effectLst/>
          </p:spPr>
          <p:txBody>
            <a:bodyPr lIns="0" rIns="0" rtlCol="0" anchor="ctr"/>
            <a:lstStyle/>
            <a:p>
              <a:pPr marL="0" marR="0" lvl="0" indent="0" algn="ctr" defTabSz="777240" rtl="0" eaLnBrk="1" fontAlgn="auto" latinLnBrk="0" hangingPunct="1">
                <a:lnSpc>
                  <a:spcPct val="100000"/>
                </a:lnSpc>
                <a:spcBef>
                  <a:spcPts val="0"/>
                </a:spcBef>
                <a:spcAft>
                  <a:spcPts val="600"/>
                </a:spcAft>
                <a:buClrTx/>
                <a:buSzTx/>
                <a:buFontTx/>
                <a:buNone/>
                <a:defRPr/>
              </a:pPr>
              <a:r>
                <a:rPr kumimoji="1" lang="en-US" altLang="zh-CN" sz="1100" b="0" i="0" u="none" strike="noStrike" kern="1200" cap="none" spc="0" normalizeH="0" baseline="0" noProof="0" dirty="0">
                  <a:ln>
                    <a:noFill/>
                  </a:ln>
                  <a:solidFill>
                    <a:srgbClr val="44546A">
                      <a:lumMod val="75000"/>
                    </a:srgbClr>
                  </a:solidFill>
                  <a:effectLst/>
                  <a:uLnTx/>
                  <a:uFillTx/>
                  <a:latin typeface="OPPOSans M" panose="00020600040101010101" charset="-122"/>
                  <a:ea typeface="Microsoft JhengHei UI" panose="020B0604030504040204" pitchFamily="34" charset="-120"/>
                  <a:sym typeface="Arial" panose="020B0604020202020204" pitchFamily="34" charset="0"/>
                </a:rPr>
                <a:t>buy</a:t>
              </a:r>
              <a:endParaRPr kumimoji="1" lang="zh-CN" altLang="en-US" sz="1100" b="0" i="0" u="none" strike="noStrike" kern="1200" cap="none" spc="0" normalizeH="0" baseline="0" noProof="0" dirty="0">
                <a:ln>
                  <a:noFill/>
                </a:ln>
                <a:solidFill>
                  <a:srgbClr val="44546A">
                    <a:lumMod val="75000"/>
                  </a:srgbClr>
                </a:solidFill>
                <a:effectLst/>
                <a:uLnTx/>
                <a:uFillTx/>
                <a:latin typeface="OPPOSans M" panose="00020600040101010101" charset="-122"/>
                <a:ea typeface="Microsoft JhengHei UI" panose="020B0604030504040204" pitchFamily="34" charset="-120"/>
                <a:sym typeface="Arial" panose="020B0604020202020204" pitchFamily="34" charset="0"/>
              </a:endParaRPr>
            </a:p>
          </p:txBody>
        </p:sp>
        <p:sp>
          <p:nvSpPr>
            <p:cNvPr id="50" name="椭圆 69"/>
            <p:cNvSpPr/>
            <p:nvPr/>
          </p:nvSpPr>
          <p:spPr bwMode="auto">
            <a:xfrm>
              <a:off x="4818806" y="1135129"/>
              <a:ext cx="970257" cy="380252"/>
            </a:xfrm>
            <a:prstGeom prst="chevron">
              <a:avLst>
                <a:gd name="adj" fmla="val 37709"/>
              </a:avLst>
            </a:prstGeom>
            <a:solidFill>
              <a:schemeClr val="accent3">
                <a:lumMod val="40000"/>
                <a:lumOff val="60000"/>
              </a:schemeClr>
            </a:solidFill>
            <a:ln>
              <a:noFill/>
              <a:headEnd type="none" w="med" len="med"/>
              <a:tailEnd type="arrow" w="med" len="med"/>
            </a:ln>
            <a:effectLst/>
          </p:spPr>
          <p:txBody>
            <a:bodyPr lIns="0" rIns="0" rtlCol="0" anchor="ctr"/>
            <a:lstStyle/>
            <a:p>
              <a:pPr marL="0" marR="0" lvl="0" indent="0" algn="ctr" defTabSz="777240" rtl="0" eaLnBrk="1" fontAlgn="auto" latinLnBrk="0" hangingPunct="1">
                <a:lnSpc>
                  <a:spcPct val="100000"/>
                </a:lnSpc>
                <a:spcBef>
                  <a:spcPts val="0"/>
                </a:spcBef>
                <a:spcAft>
                  <a:spcPts val="600"/>
                </a:spcAft>
                <a:buClrTx/>
                <a:buSzTx/>
                <a:buFontTx/>
                <a:buNone/>
                <a:defRPr/>
              </a:pPr>
              <a:r>
                <a:rPr kumimoji="1" lang="en-US" altLang="zh-CN" sz="1050" b="0" i="0" u="none" strike="noStrike" kern="1200" cap="none" spc="0" normalizeH="0" baseline="0" noProof="0" dirty="0">
                  <a:ln>
                    <a:noFill/>
                  </a:ln>
                  <a:solidFill>
                    <a:srgbClr val="44546A">
                      <a:lumMod val="75000"/>
                    </a:srgbClr>
                  </a:solidFill>
                  <a:effectLst/>
                  <a:uLnTx/>
                  <a:uFillTx/>
                  <a:latin typeface="OPPOSans M" panose="00020600040101010101" charset="-122"/>
                  <a:ea typeface="Microsoft JhengHei UI" panose="020B0604030504040204" pitchFamily="34" charset="-120"/>
                  <a:sym typeface="Arial" panose="020B0604020202020204" pitchFamily="34" charset="0"/>
                </a:rPr>
                <a:t>Get device</a:t>
              </a:r>
              <a:endParaRPr kumimoji="1" lang="zh-CN" altLang="en-US" sz="1050" b="0" i="0" u="none" strike="noStrike" kern="1200" cap="none" spc="0" normalizeH="0" baseline="0" noProof="0" dirty="0">
                <a:ln>
                  <a:noFill/>
                </a:ln>
                <a:solidFill>
                  <a:srgbClr val="44546A">
                    <a:lumMod val="75000"/>
                  </a:srgbClr>
                </a:solidFill>
                <a:effectLst/>
                <a:uLnTx/>
                <a:uFillTx/>
                <a:latin typeface="OPPOSans M" panose="00020600040101010101" charset="-122"/>
                <a:ea typeface="Microsoft JhengHei UI" panose="020B0604030504040204" pitchFamily="34" charset="-120"/>
                <a:sym typeface="Arial" panose="020B0604020202020204" pitchFamily="34" charset="0"/>
              </a:endParaRPr>
            </a:p>
          </p:txBody>
        </p:sp>
        <p:sp>
          <p:nvSpPr>
            <p:cNvPr id="51" name="椭圆 69"/>
            <p:cNvSpPr/>
            <p:nvPr/>
          </p:nvSpPr>
          <p:spPr bwMode="auto">
            <a:xfrm>
              <a:off x="5580222" y="1133590"/>
              <a:ext cx="1014525" cy="380252"/>
            </a:xfrm>
            <a:prstGeom prst="chevron">
              <a:avLst>
                <a:gd name="adj" fmla="val 37709"/>
              </a:avLst>
            </a:prstGeom>
            <a:solidFill>
              <a:schemeClr val="bg2">
                <a:lumMod val="90000"/>
              </a:schemeClr>
            </a:solidFill>
            <a:ln>
              <a:noFill/>
              <a:headEnd type="none" w="med" len="med"/>
              <a:tailEnd type="arrow" w="med" len="med"/>
            </a:ln>
            <a:effectLst/>
          </p:spPr>
          <p:txBody>
            <a:bodyPr lIns="0" rIns="0" rtlCol="0" anchor="ctr"/>
            <a:lstStyle/>
            <a:p>
              <a:pPr marL="0" marR="0" lvl="0" indent="0" algn="ctr" defTabSz="777240" rtl="0" eaLnBrk="1" fontAlgn="auto" latinLnBrk="0" hangingPunct="1">
                <a:lnSpc>
                  <a:spcPct val="100000"/>
                </a:lnSpc>
                <a:spcBef>
                  <a:spcPts val="0"/>
                </a:spcBef>
                <a:spcAft>
                  <a:spcPts val="600"/>
                </a:spcAft>
                <a:buClrTx/>
                <a:buSzTx/>
                <a:buFontTx/>
                <a:buNone/>
                <a:defRPr/>
              </a:pPr>
              <a:r>
                <a:rPr kumimoji="1" lang="en-US" altLang="zh-CN" sz="1100" b="0" i="0" u="none" strike="noStrike" kern="1200" cap="none" spc="0" normalizeH="0" baseline="0" noProof="0" dirty="0">
                  <a:ln>
                    <a:noFill/>
                  </a:ln>
                  <a:solidFill>
                    <a:srgbClr val="F2F2F2"/>
                  </a:solidFill>
                  <a:effectLst/>
                  <a:uLnTx/>
                  <a:uFillTx/>
                  <a:latin typeface="OPPOSans M" panose="00020600040101010101" charset="-122"/>
                  <a:ea typeface="Microsoft JhengHei UI" panose="020B0604030504040204" pitchFamily="34" charset="-120"/>
                  <a:sym typeface="Arial" panose="020B0604020202020204" pitchFamily="34" charset="0"/>
                </a:rPr>
                <a:t>Open the box </a:t>
              </a:r>
              <a:endParaRPr kumimoji="1" lang="zh-CN" altLang="en-US" sz="1100" b="0" i="0" u="none" strike="noStrike" kern="1200" cap="none" spc="0" normalizeH="0" baseline="0" noProof="0" dirty="0">
                <a:ln>
                  <a:noFill/>
                </a:ln>
                <a:solidFill>
                  <a:srgbClr val="F2F2F2"/>
                </a:solidFill>
                <a:effectLst/>
                <a:uLnTx/>
                <a:uFillTx/>
                <a:latin typeface="OPPOSans M" panose="00020600040101010101" charset="-122"/>
                <a:ea typeface="Microsoft JhengHei UI" panose="020B0604030504040204" pitchFamily="34" charset="-120"/>
                <a:sym typeface="Arial" panose="020B0604020202020204" pitchFamily="34" charset="0"/>
              </a:endParaRPr>
            </a:p>
          </p:txBody>
        </p:sp>
        <p:sp>
          <p:nvSpPr>
            <p:cNvPr id="52" name="椭圆 69"/>
            <p:cNvSpPr/>
            <p:nvPr/>
          </p:nvSpPr>
          <p:spPr bwMode="auto">
            <a:xfrm>
              <a:off x="6399358" y="1128800"/>
              <a:ext cx="935968" cy="380252"/>
            </a:xfrm>
            <a:prstGeom prst="chevron">
              <a:avLst>
                <a:gd name="adj" fmla="val 37709"/>
              </a:avLst>
            </a:prstGeom>
            <a:solidFill>
              <a:schemeClr val="bg2">
                <a:lumMod val="90000"/>
              </a:schemeClr>
            </a:solidFill>
            <a:ln>
              <a:noFill/>
              <a:headEnd type="none" w="med" len="med"/>
              <a:tailEnd type="arrow" w="med" len="med"/>
            </a:ln>
            <a:effectLst/>
          </p:spPr>
          <p:txBody>
            <a:bodyPr lIns="0" rIns="0" rtlCol="0" anchor="ctr"/>
            <a:lstStyle/>
            <a:p>
              <a:pPr marL="0" marR="0" lvl="0" indent="0" algn="ctr" defTabSz="777240" rtl="0" eaLnBrk="1" fontAlgn="auto" latinLnBrk="0" hangingPunct="1">
                <a:lnSpc>
                  <a:spcPct val="100000"/>
                </a:lnSpc>
                <a:spcBef>
                  <a:spcPts val="0"/>
                </a:spcBef>
                <a:spcAft>
                  <a:spcPts val="600"/>
                </a:spcAft>
                <a:buClrTx/>
                <a:buSzTx/>
                <a:buFontTx/>
                <a:buNone/>
                <a:defRPr/>
              </a:pPr>
              <a:r>
                <a:rPr kumimoji="1" lang="en-US" altLang="zh-CN" sz="1100" b="0" i="0" u="none" strike="noStrike" kern="1200" cap="none" spc="0" normalizeH="0" baseline="0" noProof="0" dirty="0">
                  <a:ln>
                    <a:noFill/>
                  </a:ln>
                  <a:solidFill>
                    <a:srgbClr val="F2F2F2"/>
                  </a:solidFill>
                  <a:effectLst/>
                  <a:uLnTx/>
                  <a:uFillTx/>
                  <a:latin typeface="OPPOSans M" panose="00020600040101010101" charset="-122"/>
                  <a:ea typeface="Microsoft JhengHei UI" panose="020B0604030504040204" pitchFamily="34" charset="-120"/>
                  <a:sym typeface="Arial" panose="020B0604020202020204" pitchFamily="34" charset="0"/>
                </a:rPr>
                <a:t>setting</a:t>
              </a:r>
              <a:endParaRPr kumimoji="1" lang="zh-CN" altLang="en-US" sz="1100" b="0" i="0" u="none" strike="noStrike" kern="1200" cap="none" spc="0" normalizeH="0" baseline="0" noProof="0" dirty="0">
                <a:ln>
                  <a:noFill/>
                </a:ln>
                <a:solidFill>
                  <a:srgbClr val="F2F2F2"/>
                </a:solidFill>
                <a:effectLst/>
                <a:uLnTx/>
                <a:uFillTx/>
                <a:latin typeface="OPPOSans M" panose="00020600040101010101" charset="-122"/>
                <a:ea typeface="Microsoft JhengHei UI" panose="020B0604030504040204" pitchFamily="34" charset="-120"/>
                <a:sym typeface="Arial" panose="020B0604020202020204" pitchFamily="34" charset="0"/>
              </a:endParaRPr>
            </a:p>
          </p:txBody>
        </p:sp>
        <p:sp>
          <p:nvSpPr>
            <p:cNvPr id="53" name="椭圆 69"/>
            <p:cNvSpPr/>
            <p:nvPr/>
          </p:nvSpPr>
          <p:spPr bwMode="auto">
            <a:xfrm>
              <a:off x="7141953" y="1127601"/>
              <a:ext cx="924126" cy="380252"/>
            </a:xfrm>
            <a:prstGeom prst="chevron">
              <a:avLst>
                <a:gd name="adj" fmla="val 37709"/>
              </a:avLst>
            </a:prstGeom>
            <a:solidFill>
              <a:schemeClr val="bg2">
                <a:lumMod val="90000"/>
              </a:schemeClr>
            </a:solidFill>
            <a:ln>
              <a:noFill/>
              <a:headEnd type="none" w="med" len="med"/>
              <a:tailEnd type="arrow" w="med" len="med"/>
            </a:ln>
            <a:effectLst/>
          </p:spPr>
          <p:txBody>
            <a:bodyPr lIns="0" rIns="0" rtlCol="0" anchor="ctr"/>
            <a:lstStyle/>
            <a:p>
              <a:pPr marL="0" marR="0" lvl="0" indent="0" algn="ctr" defTabSz="777240" rtl="0" eaLnBrk="1" fontAlgn="auto" latinLnBrk="0" hangingPunct="1">
                <a:lnSpc>
                  <a:spcPct val="100000"/>
                </a:lnSpc>
                <a:spcBef>
                  <a:spcPts val="0"/>
                </a:spcBef>
                <a:spcAft>
                  <a:spcPts val="600"/>
                </a:spcAft>
                <a:buClrTx/>
                <a:buSzTx/>
                <a:buFontTx/>
                <a:buNone/>
                <a:defRPr/>
              </a:pPr>
              <a:r>
                <a:rPr kumimoji="1" lang="en-US" altLang="zh-CN" sz="1050" b="0" i="0" u="none" strike="noStrike" kern="1200" cap="none" spc="0" normalizeH="0" baseline="0" noProof="0" dirty="0">
                  <a:ln>
                    <a:noFill/>
                  </a:ln>
                  <a:solidFill>
                    <a:srgbClr val="F2F2F2"/>
                  </a:solidFill>
                  <a:effectLst/>
                  <a:uLnTx/>
                  <a:uFillTx/>
                  <a:latin typeface="OPPOSans M" panose="00020600040101010101" charset="-122"/>
                  <a:ea typeface="Microsoft JhengHei UI" panose="020B0604030504040204" pitchFamily="34" charset="-120"/>
                  <a:sym typeface="Arial" panose="020B0604020202020204" pitchFamily="34" charset="0"/>
                </a:rPr>
                <a:t>adapting</a:t>
              </a:r>
              <a:endParaRPr kumimoji="1" lang="zh-CN" altLang="en-US" sz="1050" b="0" i="0" u="none" strike="noStrike" kern="1200" cap="none" spc="0" normalizeH="0" baseline="0" noProof="0" dirty="0">
                <a:ln>
                  <a:noFill/>
                </a:ln>
                <a:solidFill>
                  <a:srgbClr val="F2F2F2"/>
                </a:solidFill>
                <a:effectLst/>
                <a:uLnTx/>
                <a:uFillTx/>
                <a:latin typeface="OPPOSans M" panose="00020600040101010101" charset="-122"/>
                <a:ea typeface="Microsoft JhengHei UI" panose="020B0604030504040204" pitchFamily="34" charset="-120"/>
                <a:sym typeface="Arial" panose="020B0604020202020204" pitchFamily="34" charset="0"/>
              </a:endParaRPr>
            </a:p>
          </p:txBody>
        </p:sp>
        <p:sp>
          <p:nvSpPr>
            <p:cNvPr id="54" name="椭圆 69"/>
            <p:cNvSpPr/>
            <p:nvPr/>
          </p:nvSpPr>
          <p:spPr bwMode="auto">
            <a:xfrm>
              <a:off x="7877888" y="1127601"/>
              <a:ext cx="930960" cy="380252"/>
            </a:xfrm>
            <a:prstGeom prst="chevron">
              <a:avLst>
                <a:gd name="adj" fmla="val 37709"/>
              </a:avLst>
            </a:prstGeom>
            <a:solidFill>
              <a:schemeClr val="bg2">
                <a:lumMod val="90000"/>
              </a:schemeClr>
            </a:solidFill>
            <a:ln>
              <a:noFill/>
              <a:headEnd type="none" w="med" len="med"/>
              <a:tailEnd type="arrow" w="med" len="med"/>
            </a:ln>
            <a:effectLst/>
          </p:spPr>
          <p:txBody>
            <a:bodyPr lIns="0" rIns="0" rtlCol="0" anchor="ctr"/>
            <a:lstStyle/>
            <a:p>
              <a:pPr marL="0" marR="0" lvl="0" indent="0" algn="ctr" defTabSz="777240" rtl="0" eaLnBrk="1" fontAlgn="auto" latinLnBrk="0" hangingPunct="1">
                <a:lnSpc>
                  <a:spcPct val="100000"/>
                </a:lnSpc>
                <a:spcBef>
                  <a:spcPts val="0"/>
                </a:spcBef>
                <a:spcAft>
                  <a:spcPts val="600"/>
                </a:spcAft>
                <a:buClrTx/>
                <a:buSzTx/>
                <a:buFontTx/>
                <a:buNone/>
                <a:defRPr/>
              </a:pPr>
              <a:r>
                <a:rPr kumimoji="1" lang="en-US" altLang="zh-CN" sz="1100" b="0" i="0" u="none" strike="noStrike" kern="1200" cap="none" spc="0" normalizeH="0" baseline="0" noProof="0" dirty="0">
                  <a:ln>
                    <a:noFill/>
                  </a:ln>
                  <a:solidFill>
                    <a:srgbClr val="F2F2F2"/>
                  </a:solidFill>
                  <a:effectLst/>
                  <a:uLnTx/>
                  <a:uFillTx/>
                  <a:latin typeface="OPPOSans M" panose="00020600040101010101" charset="-122"/>
                  <a:ea typeface="Microsoft JhengHei UI" panose="020B0604030504040204" pitchFamily="34" charset="-120"/>
                  <a:sym typeface="Arial" panose="020B0604020202020204" pitchFamily="34" charset="0"/>
                </a:rPr>
                <a:t>Daily use</a:t>
              </a:r>
              <a:endParaRPr kumimoji="1" lang="zh-CN" altLang="en-US" sz="1100" b="0" i="0" u="none" strike="noStrike" kern="1200" cap="none" spc="0" normalizeH="0" baseline="0" noProof="0" dirty="0">
                <a:ln>
                  <a:noFill/>
                </a:ln>
                <a:solidFill>
                  <a:srgbClr val="F2F2F2"/>
                </a:solidFill>
                <a:effectLst/>
                <a:uLnTx/>
                <a:uFillTx/>
                <a:latin typeface="OPPOSans M" panose="00020600040101010101" charset="-122"/>
                <a:ea typeface="Microsoft JhengHei UI" panose="020B0604030504040204" pitchFamily="34" charset="-120"/>
                <a:sym typeface="Arial" panose="020B0604020202020204" pitchFamily="34" charset="0"/>
              </a:endParaRPr>
            </a:p>
          </p:txBody>
        </p:sp>
        <p:sp>
          <p:nvSpPr>
            <p:cNvPr id="55" name="文本框 54"/>
            <p:cNvSpPr txBox="1"/>
            <p:nvPr/>
          </p:nvSpPr>
          <p:spPr>
            <a:xfrm>
              <a:off x="7877888" y="903740"/>
              <a:ext cx="1167192" cy="1582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1100" b="0" i="0" u="none" strike="noStrike" kern="1200" cap="none" spc="0" normalizeH="0" baseline="0" noProof="0" dirty="0">
                  <a:ln>
                    <a:noFill/>
                  </a:ln>
                  <a:solidFill>
                    <a:schemeClr val="bg1">
                      <a:lumMod val="10000"/>
                    </a:schemeClr>
                  </a:solidFill>
                  <a:effectLst/>
                  <a:uLnTx/>
                  <a:uFillTx/>
                  <a:latin typeface="OPPOSans M" panose="00020600040101010101" charset="-122"/>
                  <a:ea typeface="Microsoft JhengHei UI" panose="020B0604030504040204" pitchFamily="34" charset="-120"/>
                  <a:sym typeface="Arial" panose="020B0604020202020204" pitchFamily="34" charset="0"/>
                </a:rPr>
                <a:t>After buying</a:t>
              </a:r>
              <a:endParaRPr kumimoji="1" lang="zh-CN" altLang="en-US" sz="1100" b="0" i="0" u="none" strike="noStrike" kern="1200" cap="none" spc="0" normalizeH="0" baseline="0" noProof="0" dirty="0">
                <a:ln>
                  <a:noFill/>
                </a:ln>
                <a:solidFill>
                  <a:schemeClr val="bg1">
                    <a:lumMod val="10000"/>
                  </a:schemeClr>
                </a:solidFill>
                <a:effectLst/>
                <a:uLnTx/>
                <a:uFillTx/>
                <a:latin typeface="OPPOSans M" panose="00020600040101010101" charset="-122"/>
                <a:ea typeface="Microsoft JhengHei UI" panose="020B0604030504040204" pitchFamily="34" charset="-120"/>
                <a:sym typeface="Arial" panose="020B0604020202020204" pitchFamily="34" charset="0"/>
              </a:endParaRPr>
            </a:p>
          </p:txBody>
        </p:sp>
        <p:sp>
          <p:nvSpPr>
            <p:cNvPr id="56" name="椭圆 68"/>
            <p:cNvSpPr/>
            <p:nvPr/>
          </p:nvSpPr>
          <p:spPr bwMode="auto">
            <a:xfrm>
              <a:off x="476641" y="1141900"/>
              <a:ext cx="1080250" cy="382470"/>
            </a:xfrm>
            <a:prstGeom prst="homePlate">
              <a:avLst>
                <a:gd name="adj" fmla="val 40436"/>
              </a:avLst>
            </a:prstGeom>
            <a:solidFill>
              <a:srgbClr val="EDEDED"/>
            </a:solidFill>
            <a:ln>
              <a:noFill/>
              <a:headEnd type="none" w="med" len="med"/>
              <a:tailEnd type="arrow" w="med" len="med"/>
            </a:ln>
            <a:effectLst/>
          </p:spPr>
          <p:txBody>
            <a:bodyPr lIns="0" rIns="0" rtlCol="0" anchor="ctr"/>
            <a:lstStyle/>
            <a:p>
              <a:pPr marL="0" marR="0" lvl="0" indent="0" algn="ctr" defTabSz="777240" rtl="0" eaLnBrk="1" fontAlgn="auto" latinLnBrk="0" hangingPunct="1">
                <a:lnSpc>
                  <a:spcPct val="100000"/>
                </a:lnSpc>
                <a:spcBef>
                  <a:spcPts val="0"/>
                </a:spcBef>
                <a:spcAft>
                  <a:spcPts val="600"/>
                </a:spcAft>
                <a:buClrTx/>
                <a:buSzTx/>
                <a:buFontTx/>
                <a:buNone/>
                <a:defRPr/>
              </a:pPr>
              <a:r>
                <a:rPr kumimoji="1" lang="en-US" altLang="zh-CN" sz="1050" b="0" i="0" u="none" strike="noStrike" kern="1200" cap="none" spc="0" normalizeH="0" baseline="0" noProof="0" dirty="0">
                  <a:ln>
                    <a:noFill/>
                  </a:ln>
                  <a:solidFill>
                    <a:srgbClr val="F2F2F2">
                      <a:lumMod val="10000"/>
                    </a:srgbClr>
                  </a:solidFill>
                  <a:effectLst/>
                  <a:uLnTx/>
                  <a:uFillTx/>
                  <a:latin typeface="OPPOSans M" panose="00020600040101010101" charset="-122"/>
                  <a:ea typeface="Microsoft JhengHei UI" panose="020B0604030504040204" pitchFamily="34" charset="-120"/>
                  <a:sym typeface="Arial" panose="020B0604020202020204" pitchFamily="34" charset="0"/>
                </a:rPr>
                <a:t>Aware of OPPO</a:t>
              </a:r>
            </a:p>
          </p:txBody>
        </p:sp>
        <p:sp>
          <p:nvSpPr>
            <p:cNvPr id="57" name="椭圆 69"/>
            <p:cNvSpPr/>
            <p:nvPr/>
          </p:nvSpPr>
          <p:spPr bwMode="auto">
            <a:xfrm>
              <a:off x="8608642" y="1131191"/>
              <a:ext cx="1151828" cy="380252"/>
            </a:xfrm>
            <a:prstGeom prst="chevron">
              <a:avLst>
                <a:gd name="adj" fmla="val 37709"/>
              </a:avLst>
            </a:prstGeom>
            <a:solidFill>
              <a:schemeClr val="bg2">
                <a:lumMod val="90000"/>
              </a:schemeClr>
            </a:solidFill>
            <a:ln>
              <a:noFill/>
              <a:headEnd type="none" w="med" len="med"/>
              <a:tailEnd type="arrow" w="med" len="med"/>
            </a:ln>
            <a:effectLst/>
          </p:spPr>
          <p:txBody>
            <a:bodyPr lIns="0" rIns="0" rtlCol="0" anchor="ctr"/>
            <a:lstStyle/>
            <a:p>
              <a:pPr marL="0" marR="0" lvl="0" indent="0" algn="ctr" defTabSz="777240" rtl="0" eaLnBrk="1" fontAlgn="auto" latinLnBrk="0" hangingPunct="1">
                <a:lnSpc>
                  <a:spcPct val="100000"/>
                </a:lnSpc>
                <a:spcBef>
                  <a:spcPts val="0"/>
                </a:spcBef>
                <a:spcAft>
                  <a:spcPts val="600"/>
                </a:spcAft>
                <a:buClrTx/>
                <a:buSzTx/>
                <a:buFontTx/>
                <a:buNone/>
                <a:defRPr/>
              </a:pPr>
              <a:r>
                <a:rPr kumimoji="1" lang="en-US" altLang="zh-CN" sz="1050" b="0" i="0" u="none" strike="noStrike" kern="1200" cap="none" spc="0" normalizeH="0" baseline="0" noProof="0" dirty="0">
                  <a:ln>
                    <a:noFill/>
                  </a:ln>
                  <a:solidFill>
                    <a:srgbClr val="F2F2F2"/>
                  </a:solidFill>
                  <a:effectLst/>
                  <a:uLnTx/>
                  <a:uFillTx/>
                  <a:latin typeface="OPPOSans M" panose="00020600040101010101" charset="-122"/>
                  <a:ea typeface="Microsoft JhengHei UI" panose="020B0604030504040204" pitchFamily="34" charset="-120"/>
                  <a:sym typeface="Arial" panose="020B0604020202020204" pitchFamily="34" charset="0"/>
                </a:rPr>
                <a:t>Receive Shopping guide care</a:t>
              </a:r>
              <a:endParaRPr kumimoji="1" lang="zh-CN" altLang="en-US" sz="1050" b="0" i="0" u="none" strike="noStrike" kern="1200" cap="none" spc="0" normalizeH="0" baseline="0" noProof="0" dirty="0">
                <a:ln>
                  <a:noFill/>
                </a:ln>
                <a:solidFill>
                  <a:srgbClr val="F2F2F2"/>
                </a:solidFill>
                <a:effectLst/>
                <a:uLnTx/>
                <a:uFillTx/>
                <a:latin typeface="OPPOSans M" panose="00020600040101010101" charset="-122"/>
                <a:ea typeface="Microsoft JhengHei UI" panose="020B0604030504040204" pitchFamily="34" charset="-120"/>
                <a:sym typeface="Arial" panose="020B0604020202020204" pitchFamily="34" charset="0"/>
              </a:endParaRPr>
            </a:p>
          </p:txBody>
        </p:sp>
        <p:sp>
          <p:nvSpPr>
            <p:cNvPr id="58" name="椭圆 69"/>
            <p:cNvSpPr/>
            <p:nvPr/>
          </p:nvSpPr>
          <p:spPr bwMode="auto">
            <a:xfrm>
              <a:off x="9539600" y="1125218"/>
              <a:ext cx="1157737" cy="380252"/>
            </a:xfrm>
            <a:prstGeom prst="chevron">
              <a:avLst>
                <a:gd name="adj" fmla="val 37709"/>
              </a:avLst>
            </a:prstGeom>
            <a:solidFill>
              <a:srgbClr val="046A38"/>
            </a:solidFill>
            <a:ln>
              <a:noFill/>
              <a:headEnd type="none" w="med" len="med"/>
              <a:tailEnd type="arrow" w="med" len="med"/>
            </a:ln>
            <a:effectLst/>
          </p:spPr>
          <p:txBody>
            <a:bodyPr lIns="0" rIns="0" rtlCol="0" anchor="ctr"/>
            <a:lstStyle/>
            <a:p>
              <a:pPr marL="0" marR="0" lvl="0" indent="0" algn="ctr" defTabSz="777240" rtl="0" eaLnBrk="1" fontAlgn="auto" latinLnBrk="0" hangingPunct="1">
                <a:lnSpc>
                  <a:spcPct val="100000"/>
                </a:lnSpc>
                <a:spcBef>
                  <a:spcPts val="0"/>
                </a:spcBef>
                <a:spcAft>
                  <a:spcPts val="600"/>
                </a:spcAft>
                <a:buClrTx/>
                <a:buSzTx/>
                <a:buFontTx/>
                <a:buNone/>
                <a:defRPr/>
              </a:pPr>
              <a:r>
                <a:rPr kumimoji="1" lang="en-US" altLang="zh-CN" sz="1050" b="0" i="0" u="none" strike="noStrike" kern="1200" cap="none" spc="0" normalizeH="0" baseline="0" noProof="0" dirty="0">
                  <a:ln>
                    <a:noFill/>
                  </a:ln>
                  <a:solidFill>
                    <a:srgbClr val="F2F2F2"/>
                  </a:solidFill>
                  <a:effectLst/>
                  <a:uLnTx/>
                  <a:uFillTx/>
                  <a:latin typeface="OPPOSans M" panose="00020600040101010101" charset="-122"/>
                  <a:ea typeface="Microsoft JhengHei UI" panose="020B0604030504040204" pitchFamily="34" charset="-120"/>
                  <a:sym typeface="Arial" panose="020B0604020202020204" pitchFamily="34" charset="0"/>
                </a:rPr>
                <a:t>Customer service</a:t>
              </a:r>
              <a:endParaRPr kumimoji="1" lang="zh-CN" altLang="en-US" sz="1050" b="0" i="0" u="none" strike="noStrike" kern="1200" cap="none" spc="0" normalizeH="0" baseline="0" noProof="0" dirty="0">
                <a:ln>
                  <a:noFill/>
                </a:ln>
                <a:solidFill>
                  <a:srgbClr val="F2F2F2"/>
                </a:solidFill>
                <a:effectLst/>
                <a:uLnTx/>
                <a:uFillTx/>
                <a:latin typeface="OPPOSans M" panose="00020600040101010101" charset="-122"/>
                <a:ea typeface="Microsoft JhengHei UI" panose="020B0604030504040204" pitchFamily="34" charset="-120"/>
                <a:sym typeface="Arial" panose="020B0604020202020204" pitchFamily="34" charset="0"/>
              </a:endParaRPr>
            </a:p>
          </p:txBody>
        </p:sp>
        <p:sp>
          <p:nvSpPr>
            <p:cNvPr id="59" name="椭圆 69"/>
            <p:cNvSpPr/>
            <p:nvPr/>
          </p:nvSpPr>
          <p:spPr bwMode="auto">
            <a:xfrm>
              <a:off x="10491222" y="1130439"/>
              <a:ext cx="1302791" cy="380252"/>
            </a:xfrm>
            <a:prstGeom prst="chevron">
              <a:avLst>
                <a:gd name="adj" fmla="val 37709"/>
              </a:avLst>
            </a:prstGeom>
            <a:solidFill>
              <a:schemeClr val="bg2">
                <a:lumMod val="90000"/>
              </a:schemeClr>
            </a:solidFill>
            <a:ln>
              <a:noFill/>
              <a:headEnd type="none" w="med" len="med"/>
              <a:tailEnd type="arrow" w="med" len="med"/>
            </a:ln>
            <a:effectLst/>
          </p:spPr>
          <p:txBody>
            <a:bodyPr lIns="0" rIns="0" rtlCol="0" anchor="ctr"/>
            <a:lstStyle/>
            <a:p>
              <a:pPr marL="0" marR="0" lvl="0" indent="0" algn="ctr" defTabSz="777240" rtl="0" eaLnBrk="1" fontAlgn="auto" latinLnBrk="0" hangingPunct="1">
                <a:lnSpc>
                  <a:spcPct val="100000"/>
                </a:lnSpc>
                <a:spcBef>
                  <a:spcPts val="0"/>
                </a:spcBef>
                <a:spcAft>
                  <a:spcPts val="600"/>
                </a:spcAft>
                <a:buClrTx/>
                <a:buSzTx/>
                <a:buFontTx/>
                <a:buNone/>
                <a:defRPr/>
              </a:pPr>
              <a:r>
                <a:rPr kumimoji="1" lang="en-US" altLang="zh-CN" sz="1050" b="0" i="0" u="none" strike="noStrike" kern="1200" cap="none" spc="0" normalizeH="0" baseline="0" noProof="0" dirty="0">
                  <a:ln>
                    <a:noFill/>
                  </a:ln>
                  <a:solidFill>
                    <a:srgbClr val="F2F2F2"/>
                  </a:solidFill>
                  <a:effectLst/>
                  <a:uLnTx/>
                  <a:uFillTx/>
                  <a:latin typeface="OPPOSans M" panose="00020600040101010101" charset="-122"/>
                  <a:ea typeface="Microsoft JhengHei UI" panose="020B0604030504040204" pitchFamily="34" charset="-120"/>
                  <a:sym typeface="Arial" panose="020B0604020202020204" pitchFamily="34" charset="0"/>
                </a:rPr>
                <a:t>Long-term use and repurchase for new</a:t>
              </a:r>
              <a:endParaRPr kumimoji="1" lang="zh-CN" altLang="en-US" sz="1050" b="0" i="0" u="none" strike="noStrike" kern="1200" cap="none" spc="0" normalizeH="0" baseline="0" noProof="0" dirty="0">
                <a:ln>
                  <a:noFill/>
                </a:ln>
                <a:solidFill>
                  <a:srgbClr val="F2F2F2"/>
                </a:solidFill>
                <a:effectLst/>
                <a:uLnTx/>
                <a:uFillTx/>
                <a:latin typeface="OPPOSans M" panose="00020600040101010101" charset="-122"/>
                <a:ea typeface="Microsoft JhengHei UI" panose="020B0604030504040204" pitchFamily="34" charset="-120"/>
                <a:sym typeface="Arial" panose="020B0604020202020204" pitchFamily="34" charset="0"/>
              </a:endParaRPr>
            </a:p>
          </p:txBody>
        </p:sp>
        <p:sp>
          <p:nvSpPr>
            <p:cNvPr id="60" name="文本框 59"/>
            <p:cNvSpPr txBox="1"/>
            <p:nvPr/>
          </p:nvSpPr>
          <p:spPr>
            <a:xfrm>
              <a:off x="3922895" y="906630"/>
              <a:ext cx="1381039" cy="1582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1100" b="0" i="0" u="none" strike="noStrike" kern="1200" cap="none" spc="0" normalizeH="0" baseline="0" noProof="0" dirty="0">
                  <a:ln>
                    <a:noFill/>
                  </a:ln>
                  <a:solidFill>
                    <a:schemeClr val="bg1">
                      <a:lumMod val="10000"/>
                    </a:schemeClr>
                  </a:solidFill>
                  <a:effectLst/>
                  <a:uLnTx/>
                  <a:uFillTx/>
                  <a:latin typeface="OPPOSans M" panose="00020600040101010101" charset="-122"/>
                  <a:ea typeface="Microsoft JhengHei UI" panose="020B0604030504040204" pitchFamily="34" charset="-120"/>
                  <a:sym typeface="Arial" panose="020B0604020202020204" pitchFamily="34" charset="0"/>
                </a:rPr>
                <a:t>Buying</a:t>
              </a:r>
              <a:endParaRPr kumimoji="1" lang="zh-CN" altLang="en-US" sz="1100" b="0" i="0" u="none" strike="noStrike" kern="1200" cap="none" spc="0" normalizeH="0" baseline="0" noProof="0" dirty="0">
                <a:ln>
                  <a:noFill/>
                </a:ln>
                <a:solidFill>
                  <a:schemeClr val="bg1">
                    <a:lumMod val="10000"/>
                  </a:schemeClr>
                </a:solidFill>
                <a:effectLst/>
                <a:uLnTx/>
                <a:uFillTx/>
                <a:latin typeface="OPPOSans M" panose="00020600040101010101" charset="-122"/>
                <a:ea typeface="Microsoft JhengHei UI" panose="020B0604030504040204" pitchFamily="34" charset="-120"/>
                <a:sym typeface="Arial" panose="020B0604020202020204" pitchFamily="34" charset="0"/>
              </a:endParaRPr>
            </a:p>
          </p:txBody>
        </p:sp>
      </p:grpSp>
      <p:sp>
        <p:nvSpPr>
          <p:cNvPr id="64" name="文本框 63"/>
          <p:cNvSpPr txBox="1"/>
          <p:nvPr/>
        </p:nvSpPr>
        <p:spPr>
          <a:xfrm>
            <a:off x="1461123" y="5393813"/>
            <a:ext cx="9735501"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altLang="zh-CN" sz="1400" b="0" dirty="0">
                <a:solidFill>
                  <a:schemeClr val="bg1">
                    <a:lumMod val="10000"/>
                  </a:schemeClr>
                </a:solidFill>
                <a:ea typeface="+mn-ea"/>
              </a:rPr>
              <a:t>Based on user experience, summarize the "specific" factors that encourage users to have a positive experience, and input them into the NPS system monitoring.</a:t>
            </a:r>
            <a:endParaRPr lang="zh-CN" altLang="en-US" sz="1400" b="0" dirty="0">
              <a:solidFill>
                <a:schemeClr val="bg1">
                  <a:lumMod val="10000"/>
                </a:schemeClr>
              </a:solidFill>
              <a:ea typeface="+mn-ea"/>
            </a:endParaRPr>
          </a:p>
        </p:txBody>
      </p:sp>
      <p:sp>
        <p:nvSpPr>
          <p:cNvPr id="65" name="文本框 64"/>
          <p:cNvSpPr txBox="1"/>
          <p:nvPr/>
        </p:nvSpPr>
        <p:spPr>
          <a:xfrm>
            <a:off x="1461123" y="3791115"/>
            <a:ext cx="10462174"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altLang="zh-CN" sz="1400" b="0" dirty="0">
                <a:solidFill>
                  <a:schemeClr val="bg1">
                    <a:lumMod val="10000"/>
                  </a:schemeClr>
                </a:solidFill>
                <a:latin typeface="+mn-ea"/>
                <a:ea typeface="+mn-ea"/>
              </a:rPr>
              <a:t>Describe the user’s most immediate feelings (pain points/surprise points), including good experiences and bad experiences, which </a:t>
            </a:r>
            <a:r>
              <a:rPr lang="en-US" altLang="zh-CN" sz="1400" dirty="0">
                <a:solidFill>
                  <a:schemeClr val="bg1">
                    <a:lumMod val="10000"/>
                  </a:schemeClr>
                </a:solidFill>
                <a:latin typeface="+mn-ea"/>
              </a:rPr>
              <a:t>is</a:t>
            </a:r>
            <a:r>
              <a:rPr lang="en-US" altLang="zh-CN" sz="1400" b="0" dirty="0">
                <a:solidFill>
                  <a:schemeClr val="bg1">
                    <a:lumMod val="10000"/>
                  </a:schemeClr>
                </a:solidFill>
                <a:latin typeface="+mn-ea"/>
                <a:ea typeface="+mn-ea"/>
              </a:rPr>
              <a:t> the source of driving factors.</a:t>
            </a:r>
            <a:endParaRPr lang="zh-CN" altLang="en-US" sz="1400" b="0" dirty="0">
              <a:solidFill>
                <a:schemeClr val="bg1">
                  <a:lumMod val="10000"/>
                </a:schemeClr>
              </a:solidFill>
              <a:latin typeface="+mn-ea"/>
              <a:ea typeface="+mn-ea"/>
            </a:endParaRPr>
          </a:p>
        </p:txBody>
      </p:sp>
      <p:sp>
        <p:nvSpPr>
          <p:cNvPr id="66" name="文本框 65"/>
          <p:cNvSpPr txBox="1"/>
          <p:nvPr/>
        </p:nvSpPr>
        <p:spPr>
          <a:xfrm>
            <a:off x="1461123" y="2284408"/>
            <a:ext cx="9900812"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altLang="zh-CN" sz="1400" b="0" i="0" u="none" strike="noStrike" baseline="0" dirty="0">
                <a:solidFill>
                  <a:schemeClr val="bg1">
                    <a:lumMod val="10000"/>
                  </a:schemeClr>
                </a:solidFill>
                <a:latin typeface="+mn-ea"/>
                <a:ea typeface="+mn-ea"/>
              </a:rPr>
              <a:t>Visualize the user's behavior in each journey stage, and count the touch points where the behavior occurs (such as physical stores, online official platforms, etc.), </a:t>
            </a:r>
            <a:r>
              <a:rPr lang="en-US" altLang="zh-CN" sz="1400" dirty="0">
                <a:solidFill>
                  <a:schemeClr val="bg1">
                    <a:lumMod val="10000"/>
                  </a:schemeClr>
                </a:solidFill>
                <a:latin typeface="+mn-ea"/>
              </a:rPr>
              <a:t>and </a:t>
            </a:r>
            <a:r>
              <a:rPr lang="en-US" altLang="zh-CN" sz="1400" b="0" i="0" u="none" strike="noStrike" baseline="0" dirty="0">
                <a:solidFill>
                  <a:schemeClr val="bg1">
                    <a:lumMod val="10000"/>
                  </a:schemeClr>
                </a:solidFill>
                <a:latin typeface="+mn-ea"/>
                <a:ea typeface="+mn-ea"/>
              </a:rPr>
              <a:t>input them into the NPS system monitoring.</a:t>
            </a:r>
            <a:endParaRPr kumimoji="0" lang="zh-CN" altLang="en-US" sz="1400" b="0" i="0" u="none" strike="noStrike" cap="none" spc="0" normalizeH="0" baseline="0" dirty="0">
              <a:ln>
                <a:noFill/>
              </a:ln>
              <a:solidFill>
                <a:schemeClr val="bg1">
                  <a:lumMod val="10000"/>
                </a:schemeClr>
              </a:solidFill>
              <a:effectLst/>
              <a:uFillTx/>
              <a:latin typeface="+mn-ea"/>
              <a:ea typeface="+mn-ea"/>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50"/>
          <p:cNvSpPr/>
          <p:nvPr/>
        </p:nvSpPr>
        <p:spPr>
          <a:xfrm>
            <a:off x="336657" y="5614984"/>
            <a:ext cx="11021907" cy="98151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solidFill>
                <a:srgbClr val="F7F7F7"/>
              </a:solidFill>
            </a:endParaRPr>
          </a:p>
        </p:txBody>
      </p:sp>
      <p:sp>
        <p:nvSpPr>
          <p:cNvPr id="50" name="矩形 49"/>
          <p:cNvSpPr/>
          <p:nvPr/>
        </p:nvSpPr>
        <p:spPr>
          <a:xfrm>
            <a:off x="336657" y="4460779"/>
            <a:ext cx="11021907" cy="98151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solidFill>
                <a:srgbClr val="F7F7F7"/>
              </a:solidFill>
            </a:endParaRPr>
          </a:p>
        </p:txBody>
      </p:sp>
      <p:sp>
        <p:nvSpPr>
          <p:cNvPr id="49" name="矩形 48"/>
          <p:cNvSpPr/>
          <p:nvPr/>
        </p:nvSpPr>
        <p:spPr>
          <a:xfrm>
            <a:off x="336657" y="3344818"/>
            <a:ext cx="11021907" cy="943271"/>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solidFill>
                <a:srgbClr val="F7F7F7"/>
              </a:solidFill>
            </a:endParaRPr>
          </a:p>
        </p:txBody>
      </p:sp>
      <p:sp>
        <p:nvSpPr>
          <p:cNvPr id="4" name="矩形 3"/>
          <p:cNvSpPr/>
          <p:nvPr/>
        </p:nvSpPr>
        <p:spPr>
          <a:xfrm>
            <a:off x="336657" y="2255755"/>
            <a:ext cx="11021907" cy="943271"/>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solidFill>
                <a:srgbClr val="F7F7F7"/>
              </a:solidFill>
            </a:endParaRPr>
          </a:p>
        </p:txBody>
      </p:sp>
      <p:sp>
        <p:nvSpPr>
          <p:cNvPr id="3" name="标题 1"/>
          <p:cNvSpPr txBox="1"/>
          <p:nvPr/>
        </p:nvSpPr>
        <p:spPr>
          <a:xfrm>
            <a:off x="633660" y="213150"/>
            <a:ext cx="11420888" cy="536842"/>
          </a:xfrm>
          <a:prstGeom prst="rect">
            <a:avLst/>
          </a:prstGeom>
        </p:spPr>
        <p:txBody>
          <a:bodyPr vert="horz" lIns="91440" tIns="45720" rIns="91440" bIns="45720" rtlCol="0" anchor="ctr">
            <a:noAutofit/>
          </a:bodyPr>
          <a:lstStyle>
            <a:lvl1pPr marL="0" marR="0" indent="0" algn="l" defTabSz="412750" latinLnBrk="0">
              <a:lnSpc>
                <a:spcPct val="100000"/>
              </a:lnSpc>
              <a:spcBef>
                <a:spcPts val="0"/>
              </a:spcBef>
              <a:spcAft>
                <a:spcPts val="0"/>
              </a:spcAft>
              <a:buClrTx/>
              <a:buSzTx/>
              <a:buFontTx/>
              <a:buNone/>
              <a:defRPr sz="2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1pPr>
            <a:lvl2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2pPr>
            <a:lvl3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3pPr>
            <a:lvl4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4pPr>
            <a:lvl5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5pPr>
            <a:lvl6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6pPr>
            <a:lvl7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7pPr>
            <a:lvl8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8pPr>
            <a:lvl9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9pPr>
          </a:lstStyle>
          <a:p>
            <a:pPr marL="0" marR="0" lvl="0" indent="0" algn="l" defTabSz="412750" rtl="0" eaLnBrk="1" fontAlgn="auto" latinLnBrk="0" hangingPunct="1">
              <a:lnSpc>
                <a:spcPct val="100000"/>
              </a:lnSpc>
              <a:spcBef>
                <a:spcPts val="0"/>
              </a:spcBef>
              <a:spcAft>
                <a:spcPts val="0"/>
              </a:spcAft>
              <a:buClrTx/>
              <a:buSzTx/>
              <a:buFontTx/>
              <a:buNone/>
              <a:defRPr/>
            </a:pPr>
            <a:r>
              <a:rPr lang="en-US" altLang="zh-CN" sz="2000" b="1" dirty="0">
                <a:solidFill>
                  <a:schemeClr val="bg1">
                    <a:lumMod val="10000"/>
                  </a:schemeClr>
                </a:solidFill>
                <a:latin typeface="+mj-ea"/>
                <a:ea typeface="+mj-ea"/>
              </a:rPr>
              <a:t>Service Journey Map</a:t>
            </a:r>
            <a:endParaRPr kumimoji="0" lang="zh-CN" altLang="en-US" sz="2000" i="0" u="none" strike="noStrike" kern="0" cap="none" spc="0" normalizeH="0" baseline="0" noProof="0" dirty="0">
              <a:ln>
                <a:noFill/>
              </a:ln>
              <a:solidFill>
                <a:schemeClr val="bg1">
                  <a:lumMod val="10000"/>
                </a:schemeClr>
              </a:solidFill>
              <a:effectLst/>
              <a:uLnTx/>
              <a:uFillTx/>
              <a:latin typeface="+mj-ea"/>
              <a:ea typeface="+mj-ea"/>
              <a:sym typeface="OPPOSans B" panose="00020600040101010101" charset="-122"/>
            </a:endParaRPr>
          </a:p>
        </p:txBody>
      </p:sp>
      <p:sp>
        <p:nvSpPr>
          <p:cNvPr id="5" name="右大括号 4"/>
          <p:cNvSpPr/>
          <p:nvPr/>
        </p:nvSpPr>
        <p:spPr>
          <a:xfrm rot="16200000">
            <a:off x="6036856" y="-2616872"/>
            <a:ext cx="118288" cy="823912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矩形 6"/>
          <p:cNvSpPr/>
          <p:nvPr/>
        </p:nvSpPr>
        <p:spPr>
          <a:xfrm>
            <a:off x="5266267" y="829740"/>
            <a:ext cx="1659465" cy="536842"/>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altLang="zh-CN" dirty="0"/>
              <a:t>Repairing</a:t>
            </a:r>
            <a:endParaRPr lang="zh-CN" altLang="en-US" dirty="0"/>
          </a:p>
        </p:txBody>
      </p:sp>
      <p:sp>
        <p:nvSpPr>
          <p:cNvPr id="8" name="矩形 7"/>
          <p:cNvSpPr/>
          <p:nvPr/>
        </p:nvSpPr>
        <p:spPr>
          <a:xfrm>
            <a:off x="8310564" y="1594757"/>
            <a:ext cx="3048000" cy="582068"/>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412750" hangingPunct="0"/>
            <a:r>
              <a:rPr lang="en-US" altLang="zh-CN" sz="1200" kern="0" dirty="0">
                <a:solidFill>
                  <a:schemeClr val="bg1"/>
                </a:solidFill>
                <a:latin typeface="+mn-ea"/>
                <a:sym typeface="Helvetica Neue Medium"/>
              </a:rPr>
              <a:t>Users who send for repairing via dealers, salesman or operators </a:t>
            </a:r>
            <a:endParaRPr lang="zh-CN" altLang="en-US" sz="1200" kern="0" dirty="0">
              <a:solidFill>
                <a:schemeClr val="bg1"/>
              </a:solidFill>
              <a:latin typeface="+mn-ea"/>
              <a:ea typeface="+mn-ea"/>
              <a:sym typeface="Helvetica Neue Medium"/>
            </a:endParaRPr>
          </a:p>
        </p:txBody>
      </p:sp>
      <p:sp>
        <p:nvSpPr>
          <p:cNvPr id="9" name="矩形 8"/>
          <p:cNvSpPr/>
          <p:nvPr/>
        </p:nvSpPr>
        <p:spPr>
          <a:xfrm>
            <a:off x="5010485" y="1608627"/>
            <a:ext cx="2171028" cy="554328"/>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412750" hangingPunct="0"/>
            <a:r>
              <a:rPr lang="en-US" altLang="zh-CN" sz="1400" kern="0" dirty="0">
                <a:solidFill>
                  <a:schemeClr val="bg1"/>
                </a:solidFill>
                <a:latin typeface="+mn-ea"/>
                <a:sym typeface="Helvetica Neue Medium"/>
              </a:rPr>
              <a:t>Users who send for repairing on site</a:t>
            </a:r>
          </a:p>
        </p:txBody>
      </p:sp>
      <p:sp>
        <p:nvSpPr>
          <p:cNvPr id="10" name="矩形 9"/>
          <p:cNvSpPr/>
          <p:nvPr/>
        </p:nvSpPr>
        <p:spPr>
          <a:xfrm>
            <a:off x="1444247" y="1608627"/>
            <a:ext cx="2369998" cy="554328"/>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412750" hangingPunct="0"/>
            <a:r>
              <a:rPr lang="en-US" altLang="zh-CN" sz="1400" kern="0" dirty="0">
                <a:solidFill>
                  <a:schemeClr val="bg1"/>
                </a:solidFill>
                <a:latin typeface="+mn-ea"/>
                <a:sym typeface="Helvetica Neue Medium"/>
              </a:rPr>
              <a:t>Users who send for repairing by mailing</a:t>
            </a:r>
            <a:endParaRPr lang="zh-CN" altLang="en-US" sz="1400" kern="0" dirty="0">
              <a:solidFill>
                <a:schemeClr val="bg1"/>
              </a:solidFill>
              <a:latin typeface="+mn-ea"/>
              <a:ea typeface="+mn-ea"/>
              <a:sym typeface="Helvetica Neue Medium"/>
            </a:endParaRPr>
          </a:p>
        </p:txBody>
      </p:sp>
      <p:sp>
        <p:nvSpPr>
          <p:cNvPr id="38" name="五边形 88"/>
          <p:cNvSpPr/>
          <p:nvPr/>
        </p:nvSpPr>
        <p:spPr bwMode="auto">
          <a:xfrm rot="5400000">
            <a:off x="17996" y="4524033"/>
            <a:ext cx="1505617" cy="884089"/>
          </a:xfrm>
          <a:prstGeom prst="homePlate">
            <a:avLst>
              <a:gd name="adj" fmla="val 34895"/>
            </a:avLst>
          </a:prstGeom>
          <a:solidFill>
            <a:srgbClr val="C9C9C8">
              <a:lumMod val="20000"/>
              <a:lumOff val="80000"/>
            </a:srgbClr>
          </a:solidFill>
          <a:ln w="22225">
            <a:solidFill>
              <a:srgbClr val="FFFFFF"/>
            </a:solid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412750" rtl="0" eaLnBrk="1" fontAlgn="auto" latinLnBrk="0" hangingPunct="0">
              <a:lnSpc>
                <a:spcPct val="100000"/>
              </a:lnSpc>
              <a:spcBef>
                <a:spcPts val="0"/>
              </a:spcBef>
              <a:spcAft>
                <a:spcPts val="0"/>
              </a:spcAft>
              <a:buClrTx/>
              <a:buSzTx/>
              <a:buFontTx/>
              <a:buNone/>
              <a:defRPr/>
            </a:pPr>
            <a:endParaRPr kumimoji="1" lang="zh-CN" altLang="en-US" sz="2665" b="1" i="0" u="none" strike="noStrike" kern="0" cap="none" spc="0" normalizeH="0" baseline="0" noProof="0" dirty="0">
              <a:ln>
                <a:noFill/>
              </a:ln>
              <a:solidFill>
                <a:srgbClr val="FFFFFF"/>
              </a:solidFill>
              <a:effectLst/>
              <a:uLnTx/>
              <a:uFillTx/>
              <a:latin typeface="OPPOSans R" panose="00020600040101010101" pitchFamily="18" charset="-122"/>
              <a:ea typeface="OPPOSans R" panose="00020600040101010101" pitchFamily="18" charset="-122"/>
              <a:sym typeface="Helvetica Neue"/>
            </a:endParaRPr>
          </a:p>
        </p:txBody>
      </p:sp>
      <p:sp>
        <p:nvSpPr>
          <p:cNvPr id="39" name="文字方塊 248"/>
          <p:cNvSpPr txBox="1"/>
          <p:nvPr/>
        </p:nvSpPr>
        <p:spPr>
          <a:xfrm>
            <a:off x="334121" y="4743234"/>
            <a:ext cx="877361" cy="873894"/>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1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Positive &amp; negative feelings</a:t>
            </a:r>
            <a:endParaRPr kumimoji="0" lang="zh-TW" altLang="en-US" sz="11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40" name="文字方塊 248"/>
          <p:cNvSpPr txBox="1"/>
          <p:nvPr/>
        </p:nvSpPr>
        <p:spPr>
          <a:xfrm>
            <a:off x="518161" y="4587521"/>
            <a:ext cx="514353" cy="353943"/>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03.</a:t>
            </a:r>
            <a:endParaRPr kumimoji="0" lang="zh-TW" altLang="en-US" sz="16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41" name="五边形 95"/>
          <p:cNvSpPr/>
          <p:nvPr/>
        </p:nvSpPr>
        <p:spPr bwMode="auto">
          <a:xfrm rot="5400000">
            <a:off x="14634" y="3396033"/>
            <a:ext cx="1505616" cy="877360"/>
          </a:xfrm>
          <a:prstGeom prst="homePlate">
            <a:avLst>
              <a:gd name="adj" fmla="val 34895"/>
            </a:avLst>
          </a:prstGeom>
          <a:solidFill>
            <a:srgbClr val="D5D5D5">
              <a:lumMod val="20000"/>
              <a:lumOff val="80000"/>
            </a:srgbClr>
          </a:solidFill>
          <a:ln w="22225">
            <a:solidFill>
              <a:srgbClr val="FFFFFF"/>
            </a:solid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412750" rtl="0" eaLnBrk="1" fontAlgn="auto" latinLnBrk="0" hangingPunct="0">
              <a:lnSpc>
                <a:spcPct val="100000"/>
              </a:lnSpc>
              <a:spcBef>
                <a:spcPts val="0"/>
              </a:spcBef>
              <a:spcAft>
                <a:spcPts val="0"/>
              </a:spcAft>
              <a:buClrTx/>
              <a:buSzTx/>
              <a:buFontTx/>
              <a:buNone/>
              <a:defRPr/>
            </a:pPr>
            <a:endParaRPr kumimoji="1" lang="zh-CN" altLang="en-US" sz="2665" b="1" i="0" u="none" strike="noStrike" kern="0" cap="none" spc="0" normalizeH="0" baseline="0" noProof="0" dirty="0">
              <a:ln>
                <a:noFill/>
              </a:ln>
              <a:solidFill>
                <a:srgbClr val="FFFFFF"/>
              </a:solidFill>
              <a:effectLst/>
              <a:uLnTx/>
              <a:uFillTx/>
              <a:latin typeface="OPPOSans R" panose="00020600040101010101" pitchFamily="18" charset="-122"/>
              <a:ea typeface="OPPOSans R" panose="00020600040101010101" pitchFamily="18" charset="-122"/>
              <a:sym typeface="Helvetica Neue"/>
            </a:endParaRPr>
          </a:p>
        </p:txBody>
      </p:sp>
      <p:sp>
        <p:nvSpPr>
          <p:cNvPr id="42" name="文字方塊 248"/>
          <p:cNvSpPr txBox="1"/>
          <p:nvPr/>
        </p:nvSpPr>
        <p:spPr>
          <a:xfrm>
            <a:off x="261170" y="3452576"/>
            <a:ext cx="972225" cy="881395"/>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02. </a:t>
            </a:r>
          </a:p>
          <a:p>
            <a:pPr marL="0" marR="0" lvl="0" indent="0" algn="ctr" defTabSz="412750" rtl="0" eaLnBrk="1" fontAlgn="auto" latinLnBrk="0" hangingPunct="0">
              <a:lnSpc>
                <a:spcPts val="2135"/>
              </a:lnSpc>
              <a:spcBef>
                <a:spcPts val="0"/>
              </a:spcBef>
              <a:spcAft>
                <a:spcPts val="0"/>
              </a:spcAft>
              <a:buClrTx/>
              <a:buSzTx/>
              <a:buFontTx/>
              <a:buNone/>
              <a:defRPr/>
            </a:pPr>
            <a:r>
              <a:rPr lang="en-US" altLang="zh-CN" sz="1300" b="1" kern="0" dirty="0">
                <a:solidFill>
                  <a:srgbClr val="046937"/>
                </a:solidFill>
                <a:latin typeface="OPPOSans R" panose="00020600040101010101" pitchFamily="18" charset="-122"/>
                <a:ea typeface="OPPOSans R" panose="00020600040101010101" pitchFamily="18" charset="-122"/>
                <a:cs typeface="Arial" panose="020B0604020202020204" pitchFamily="34" charset="0"/>
                <a:sym typeface="Helvetica Neue"/>
              </a:rPr>
              <a:t>U</a:t>
            </a:r>
            <a:r>
              <a:rPr kumimoji="0" lang="en-US" altLang="zh-CN" sz="13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ser behaviors</a:t>
            </a:r>
            <a:endParaRPr kumimoji="0" lang="zh-TW" altLang="en-US" sz="13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43" name="五边形 99"/>
          <p:cNvSpPr/>
          <p:nvPr/>
        </p:nvSpPr>
        <p:spPr bwMode="auto">
          <a:xfrm rot="5400000">
            <a:off x="131869" y="2363763"/>
            <a:ext cx="1277869" cy="884088"/>
          </a:xfrm>
          <a:prstGeom prst="homePlate">
            <a:avLst>
              <a:gd name="adj" fmla="val 34895"/>
            </a:avLst>
          </a:prstGeom>
          <a:solidFill>
            <a:srgbClr val="F7F7F7"/>
          </a:solidFill>
          <a:ln w="22225">
            <a:solidFill>
              <a:srgbClr val="FFFFFF"/>
            </a:solid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412750" rtl="0" eaLnBrk="1" fontAlgn="auto" latinLnBrk="0" hangingPunct="0">
              <a:lnSpc>
                <a:spcPct val="100000"/>
              </a:lnSpc>
              <a:spcBef>
                <a:spcPts val="0"/>
              </a:spcBef>
              <a:spcAft>
                <a:spcPts val="0"/>
              </a:spcAft>
              <a:buClrTx/>
              <a:buSzTx/>
              <a:buFontTx/>
              <a:buNone/>
              <a:defRPr/>
            </a:pPr>
            <a:endParaRPr kumimoji="1" lang="zh-CN" altLang="en-US" sz="2665" b="1" i="0" u="none" strike="noStrike" kern="0" cap="none" spc="0" normalizeH="0" baseline="0" noProof="0" dirty="0">
              <a:ln>
                <a:noFill/>
              </a:ln>
              <a:solidFill>
                <a:srgbClr val="FFFFFF"/>
              </a:solidFill>
              <a:effectLst/>
              <a:uLnTx/>
              <a:uFillTx/>
              <a:latin typeface="OPPOSans R" panose="00020600040101010101" pitchFamily="18" charset="-122"/>
              <a:ea typeface="OPPOSans R" panose="00020600040101010101" pitchFamily="18" charset="-122"/>
              <a:sym typeface="Helvetica Neue"/>
            </a:endParaRPr>
          </a:p>
        </p:txBody>
      </p:sp>
      <p:sp>
        <p:nvSpPr>
          <p:cNvPr id="44" name="文字方塊 248"/>
          <p:cNvSpPr txBox="1"/>
          <p:nvPr/>
        </p:nvSpPr>
        <p:spPr>
          <a:xfrm>
            <a:off x="333293" y="2492855"/>
            <a:ext cx="884088" cy="612091"/>
          </a:xfrm>
          <a:prstGeom prst="rect">
            <a:avLst/>
          </a:prstGeom>
          <a:solidFill>
            <a:srgbClr val="F7F7F7"/>
          </a:solid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TW" sz="1300" b="1" i="0" u="none" strike="noStrike" kern="0" cap="none" spc="0" normalizeH="0" baseline="0" noProof="0" dirty="0">
                <a:ln>
                  <a:noFill/>
                </a:ln>
                <a:solidFill>
                  <a:schemeClr val="accent6">
                    <a:lumMod val="50000"/>
                  </a:schemeClr>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Journey stages</a:t>
            </a:r>
            <a:endParaRPr kumimoji="0" lang="zh-TW" altLang="en-US" sz="1300" b="1" i="0" u="none" strike="noStrike" kern="0" cap="none" spc="0" normalizeH="0" baseline="0" noProof="0" dirty="0">
              <a:ln>
                <a:noFill/>
              </a:ln>
              <a:solidFill>
                <a:schemeClr val="accent6">
                  <a:lumMod val="50000"/>
                </a:schemeClr>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45" name="文字方塊 248"/>
          <p:cNvSpPr txBox="1"/>
          <p:nvPr/>
        </p:nvSpPr>
        <p:spPr>
          <a:xfrm>
            <a:off x="480193" y="2261331"/>
            <a:ext cx="514353" cy="353943"/>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600" b="1" i="0" u="none" strike="noStrike" kern="0" cap="none" spc="0" normalizeH="0" baseline="0" noProof="0" dirty="0">
                <a:ln>
                  <a:noFill/>
                </a:ln>
                <a:solidFill>
                  <a:schemeClr val="accent6">
                    <a:lumMod val="50000"/>
                  </a:schemeClr>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01.</a:t>
            </a:r>
            <a:endParaRPr kumimoji="0" lang="zh-TW" altLang="en-US" sz="1600" b="1" i="0" u="none" strike="noStrike" kern="0" cap="none" spc="0" normalizeH="0" baseline="0" noProof="0" dirty="0">
              <a:ln>
                <a:noFill/>
              </a:ln>
              <a:solidFill>
                <a:schemeClr val="accent6">
                  <a:lumMod val="50000"/>
                </a:schemeClr>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46" name="燕尾形 24"/>
          <p:cNvSpPr/>
          <p:nvPr/>
        </p:nvSpPr>
        <p:spPr bwMode="auto">
          <a:xfrm rot="5400000">
            <a:off x="87941" y="5691010"/>
            <a:ext cx="1374794" cy="877362"/>
          </a:xfrm>
          <a:prstGeom prst="chevron">
            <a:avLst>
              <a:gd name="adj" fmla="val 34800"/>
            </a:avLst>
          </a:prstGeom>
          <a:solidFill>
            <a:srgbClr val="D5D5D5">
              <a:lumMod val="20000"/>
              <a:lumOff val="80000"/>
            </a:srgbClr>
          </a:solidFill>
          <a:ln w="22225">
            <a:solidFill>
              <a:srgbClr val="FFFFFF"/>
            </a:solid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412750" rtl="0" eaLnBrk="1" fontAlgn="auto" latinLnBrk="0" hangingPunct="0">
              <a:lnSpc>
                <a:spcPct val="100000"/>
              </a:lnSpc>
              <a:spcBef>
                <a:spcPts val="0"/>
              </a:spcBef>
              <a:spcAft>
                <a:spcPts val="0"/>
              </a:spcAft>
              <a:buClrTx/>
              <a:buSzTx/>
              <a:buFontTx/>
              <a:buNone/>
              <a:defRPr/>
            </a:pPr>
            <a:endParaRPr kumimoji="1" lang="zh-CN" altLang="en-US" sz="2665" b="1" i="0" u="none" strike="noStrike" kern="0" cap="none" spc="0" normalizeH="0" baseline="0" noProof="0" dirty="0">
              <a:ln>
                <a:noFill/>
              </a:ln>
              <a:solidFill>
                <a:srgbClr val="FFFFFF"/>
              </a:solidFill>
              <a:effectLst/>
              <a:uLnTx/>
              <a:uFillTx/>
              <a:latin typeface="OPPOSans R" panose="00020600040101010101" pitchFamily="18" charset="-122"/>
              <a:ea typeface="OPPOSans R" panose="00020600040101010101" pitchFamily="18" charset="-122"/>
              <a:sym typeface="Helvetica Neue"/>
            </a:endParaRPr>
          </a:p>
        </p:txBody>
      </p:sp>
      <p:sp>
        <p:nvSpPr>
          <p:cNvPr id="47" name="文字方塊 248"/>
          <p:cNvSpPr txBox="1"/>
          <p:nvPr/>
        </p:nvSpPr>
        <p:spPr>
          <a:xfrm>
            <a:off x="336657" y="6027542"/>
            <a:ext cx="869465" cy="608372"/>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lang="en-US" altLang="zh-CN" sz="1200" b="1" kern="0" dirty="0">
                <a:solidFill>
                  <a:srgbClr val="046A38"/>
                </a:solidFill>
                <a:latin typeface="OPPOSans R" panose="00020600040101010101" pitchFamily="18" charset="-122"/>
                <a:ea typeface="OPPOSans R" panose="00020600040101010101" pitchFamily="18" charset="-122"/>
                <a:cs typeface="Arial" panose="020B0604020202020204" pitchFamily="34" charset="0"/>
                <a:sym typeface="Helvetica Neue"/>
              </a:rPr>
              <a:t>Driving</a:t>
            </a:r>
            <a:r>
              <a:rPr lang="zh-CN" altLang="en-US" sz="1200" b="1" kern="0" dirty="0">
                <a:solidFill>
                  <a:srgbClr val="046A38"/>
                </a:solidFill>
                <a:latin typeface="OPPOSans R" panose="00020600040101010101" pitchFamily="18" charset="-122"/>
                <a:ea typeface="OPPOSans R" panose="00020600040101010101" pitchFamily="18" charset="-122"/>
                <a:cs typeface="Arial" panose="020B0604020202020204" pitchFamily="34" charset="0"/>
                <a:sym typeface="Helvetica Neue"/>
              </a:rPr>
              <a:t> </a:t>
            </a:r>
            <a:r>
              <a:rPr lang="en-US" altLang="zh-CN" sz="1200" b="1" kern="0" dirty="0">
                <a:solidFill>
                  <a:srgbClr val="046A38"/>
                </a:solidFill>
                <a:latin typeface="OPPOSans R" panose="00020600040101010101" pitchFamily="18" charset="-122"/>
                <a:ea typeface="OPPOSans R" panose="00020600040101010101" pitchFamily="18" charset="-122"/>
                <a:cs typeface="Arial" panose="020B0604020202020204" pitchFamily="34" charset="0"/>
                <a:sym typeface="Helvetica Neue"/>
              </a:rPr>
              <a:t>factors</a:t>
            </a:r>
            <a:endParaRPr kumimoji="0" lang="en-US" altLang="zh-CN" sz="1200" b="1" i="0" u="none" strike="noStrike" kern="0" cap="none" spc="0" normalizeH="0" baseline="0" noProof="0" dirty="0">
              <a:ln>
                <a:noFill/>
              </a:ln>
              <a:solidFill>
                <a:srgbClr val="046A38"/>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48" name="文字方塊 248"/>
          <p:cNvSpPr txBox="1"/>
          <p:nvPr/>
        </p:nvSpPr>
        <p:spPr>
          <a:xfrm>
            <a:off x="490107" y="5771456"/>
            <a:ext cx="514353" cy="353943"/>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046A38"/>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04.</a:t>
            </a:r>
            <a:endParaRPr kumimoji="0" lang="zh-TW" altLang="en-US" sz="1600" b="1" i="0" u="none" strike="noStrike" kern="0" cap="none" spc="0" normalizeH="0" baseline="0" noProof="0" dirty="0">
              <a:ln>
                <a:noFill/>
              </a:ln>
              <a:solidFill>
                <a:srgbClr val="046A38"/>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23" name="school-doubt_73177"/>
          <p:cNvSpPr>
            <a:spLocks noChangeAspect="1"/>
          </p:cNvSpPr>
          <p:nvPr/>
        </p:nvSpPr>
        <p:spPr bwMode="auto">
          <a:xfrm rot="1324120">
            <a:off x="5451419" y="3315133"/>
            <a:ext cx="1289160" cy="1731372"/>
          </a:xfrm>
          <a:custGeom>
            <a:avLst/>
            <a:gdLst>
              <a:gd name="connsiteX0" fmla="*/ 222207 w 408106"/>
              <a:gd name="connsiteY0" fmla="*/ 494820 h 585257"/>
              <a:gd name="connsiteX1" fmla="*/ 178957 w 408106"/>
              <a:gd name="connsiteY1" fmla="*/ 496110 h 585257"/>
              <a:gd name="connsiteX2" fmla="*/ 191222 w 408106"/>
              <a:gd name="connsiteY2" fmla="*/ 570917 h 585257"/>
              <a:gd name="connsiteX3" fmla="*/ 271267 w 408106"/>
              <a:gd name="connsiteY3" fmla="*/ 566402 h 585257"/>
              <a:gd name="connsiteX4" fmla="*/ 266748 w 408106"/>
              <a:gd name="connsiteY4" fmla="*/ 550925 h 585257"/>
              <a:gd name="connsiteX5" fmla="*/ 204132 w 408106"/>
              <a:gd name="connsiteY5" fmla="*/ 555439 h 585257"/>
              <a:gd name="connsiteX6" fmla="*/ 204132 w 408106"/>
              <a:gd name="connsiteY6" fmla="*/ 552215 h 585257"/>
              <a:gd name="connsiteX7" fmla="*/ 265457 w 408106"/>
              <a:gd name="connsiteY7" fmla="*/ 545766 h 585257"/>
              <a:gd name="connsiteX8" fmla="*/ 262875 w 408106"/>
              <a:gd name="connsiteY8" fmla="*/ 534803 h 585257"/>
              <a:gd name="connsiteX9" fmla="*/ 214461 w 408106"/>
              <a:gd name="connsiteY9" fmla="*/ 534158 h 585257"/>
              <a:gd name="connsiteX10" fmla="*/ 214461 w 408106"/>
              <a:gd name="connsiteY10" fmla="*/ 531579 h 585257"/>
              <a:gd name="connsiteX11" fmla="*/ 262230 w 408106"/>
              <a:gd name="connsiteY11" fmla="*/ 530934 h 585257"/>
              <a:gd name="connsiteX12" fmla="*/ 259648 w 408106"/>
              <a:gd name="connsiteY12" fmla="*/ 516746 h 585257"/>
              <a:gd name="connsiteX13" fmla="*/ 201550 w 408106"/>
              <a:gd name="connsiteY13" fmla="*/ 519326 h 585257"/>
              <a:gd name="connsiteX14" fmla="*/ 201550 w 408106"/>
              <a:gd name="connsiteY14" fmla="*/ 516101 h 585257"/>
              <a:gd name="connsiteX15" fmla="*/ 259002 w 408106"/>
              <a:gd name="connsiteY15" fmla="*/ 513522 h 585257"/>
              <a:gd name="connsiteX16" fmla="*/ 258356 w 408106"/>
              <a:gd name="connsiteY16" fmla="*/ 496110 h 585257"/>
              <a:gd name="connsiteX17" fmla="*/ 222207 w 408106"/>
              <a:gd name="connsiteY17" fmla="*/ 494820 h 585257"/>
              <a:gd name="connsiteX18" fmla="*/ 221239 w 408106"/>
              <a:gd name="connsiteY18" fmla="*/ 477731 h 585257"/>
              <a:gd name="connsiteX19" fmla="*/ 264166 w 408106"/>
              <a:gd name="connsiteY19" fmla="*/ 485147 h 585257"/>
              <a:gd name="connsiteX20" fmla="*/ 266748 w 408106"/>
              <a:gd name="connsiteY20" fmla="*/ 490951 h 585257"/>
              <a:gd name="connsiteX21" fmla="*/ 270622 w 408106"/>
              <a:gd name="connsiteY21" fmla="*/ 494175 h 585257"/>
              <a:gd name="connsiteX22" fmla="*/ 282241 w 408106"/>
              <a:gd name="connsiteY22" fmla="*/ 573496 h 585257"/>
              <a:gd name="connsiteX23" fmla="*/ 279013 w 408106"/>
              <a:gd name="connsiteY23" fmla="*/ 577365 h 585257"/>
              <a:gd name="connsiteX24" fmla="*/ 276431 w 408106"/>
              <a:gd name="connsiteY24" fmla="*/ 578655 h 585257"/>
              <a:gd name="connsiteX25" fmla="*/ 188639 w 408106"/>
              <a:gd name="connsiteY25" fmla="*/ 585104 h 585257"/>
              <a:gd name="connsiteX26" fmla="*/ 186703 w 408106"/>
              <a:gd name="connsiteY26" fmla="*/ 585104 h 585257"/>
              <a:gd name="connsiteX27" fmla="*/ 177020 w 408106"/>
              <a:gd name="connsiteY27" fmla="*/ 579300 h 585257"/>
              <a:gd name="connsiteX28" fmla="*/ 168628 w 408106"/>
              <a:gd name="connsiteY28" fmla="*/ 487081 h 585257"/>
              <a:gd name="connsiteX29" fmla="*/ 176374 w 408106"/>
              <a:gd name="connsiteY29" fmla="*/ 483857 h 585257"/>
              <a:gd name="connsiteX30" fmla="*/ 221239 w 408106"/>
              <a:gd name="connsiteY30" fmla="*/ 477731 h 585257"/>
              <a:gd name="connsiteX31" fmla="*/ 333270 w 408106"/>
              <a:gd name="connsiteY31" fmla="*/ 307278 h 585257"/>
              <a:gd name="connsiteX32" fmla="*/ 333270 w 408106"/>
              <a:gd name="connsiteY32" fmla="*/ 310499 h 585257"/>
              <a:gd name="connsiteX33" fmla="*/ 225408 w 408106"/>
              <a:gd name="connsiteY33" fmla="*/ 314364 h 585257"/>
              <a:gd name="connsiteX34" fmla="*/ 225408 w 408106"/>
              <a:gd name="connsiteY34" fmla="*/ 311787 h 585257"/>
              <a:gd name="connsiteX35" fmla="*/ 333270 w 408106"/>
              <a:gd name="connsiteY35" fmla="*/ 307278 h 585257"/>
              <a:gd name="connsiteX36" fmla="*/ 203820 w 408106"/>
              <a:gd name="connsiteY36" fmla="*/ 15185 h 585257"/>
              <a:gd name="connsiteX37" fmla="*/ 55674 w 408106"/>
              <a:gd name="connsiteY37" fmla="*/ 81005 h 585257"/>
              <a:gd name="connsiteX38" fmla="*/ 15007 w 408106"/>
              <a:gd name="connsiteY38" fmla="*/ 187381 h 585257"/>
              <a:gd name="connsiteX39" fmla="*/ 56965 w 408106"/>
              <a:gd name="connsiteY39" fmla="*/ 311163 h 585257"/>
              <a:gd name="connsiteX40" fmla="*/ 59547 w 408106"/>
              <a:gd name="connsiteY40" fmla="*/ 313097 h 585257"/>
              <a:gd name="connsiteX41" fmla="*/ 59547 w 408106"/>
              <a:gd name="connsiteY41" fmla="*/ 312452 h 585257"/>
              <a:gd name="connsiteX42" fmla="*/ 113771 w 408106"/>
              <a:gd name="connsiteY42" fmla="*/ 226063 h 585257"/>
              <a:gd name="connsiteX43" fmla="*/ 116353 w 408106"/>
              <a:gd name="connsiteY43" fmla="*/ 223484 h 585257"/>
              <a:gd name="connsiteX44" fmla="*/ 266113 w 408106"/>
              <a:gd name="connsiteY44" fmla="*/ 155790 h 585257"/>
              <a:gd name="connsiteX45" fmla="*/ 264176 w 408106"/>
              <a:gd name="connsiteY45" fmla="*/ 267323 h 585257"/>
              <a:gd name="connsiteX46" fmla="*/ 164121 w 408106"/>
              <a:gd name="connsiteY46" fmla="*/ 300203 h 585257"/>
              <a:gd name="connsiteX47" fmla="*/ 178322 w 408106"/>
              <a:gd name="connsiteY47" fmla="*/ 446550 h 585257"/>
              <a:gd name="connsiteX48" fmla="*/ 251911 w 408106"/>
              <a:gd name="connsiteY48" fmla="*/ 441393 h 585257"/>
              <a:gd name="connsiteX49" fmla="*/ 249975 w 408106"/>
              <a:gd name="connsiteY49" fmla="*/ 427854 h 585257"/>
              <a:gd name="connsiteX50" fmla="*/ 249329 w 408106"/>
              <a:gd name="connsiteY50" fmla="*/ 428499 h 585257"/>
              <a:gd name="connsiteX51" fmla="*/ 199624 w 408106"/>
              <a:gd name="connsiteY51" fmla="*/ 433011 h 585257"/>
              <a:gd name="connsiteX52" fmla="*/ 199624 w 408106"/>
              <a:gd name="connsiteY52" fmla="*/ 430433 h 585257"/>
              <a:gd name="connsiteX53" fmla="*/ 249329 w 408106"/>
              <a:gd name="connsiteY53" fmla="*/ 424630 h 585257"/>
              <a:gd name="connsiteX54" fmla="*/ 248684 w 408106"/>
              <a:gd name="connsiteY54" fmla="*/ 411736 h 585257"/>
              <a:gd name="connsiteX55" fmla="*/ 193169 w 408106"/>
              <a:gd name="connsiteY55" fmla="*/ 409157 h 585257"/>
              <a:gd name="connsiteX56" fmla="*/ 193169 w 408106"/>
              <a:gd name="connsiteY56" fmla="*/ 406579 h 585257"/>
              <a:gd name="connsiteX57" fmla="*/ 248684 w 408106"/>
              <a:gd name="connsiteY57" fmla="*/ 407868 h 585257"/>
              <a:gd name="connsiteX58" fmla="*/ 249975 w 408106"/>
              <a:gd name="connsiteY58" fmla="*/ 387882 h 585257"/>
              <a:gd name="connsiteX59" fmla="*/ 233191 w 408106"/>
              <a:gd name="connsiteY59" fmla="*/ 387882 h 585257"/>
              <a:gd name="connsiteX60" fmla="*/ 212535 w 408106"/>
              <a:gd name="connsiteY60" fmla="*/ 391106 h 585257"/>
              <a:gd name="connsiteX61" fmla="*/ 211889 w 408106"/>
              <a:gd name="connsiteY61" fmla="*/ 389172 h 585257"/>
              <a:gd name="connsiteX62" fmla="*/ 250620 w 408106"/>
              <a:gd name="connsiteY62" fmla="*/ 384659 h 585257"/>
              <a:gd name="connsiteX63" fmla="*/ 252557 w 408106"/>
              <a:gd name="connsiteY63" fmla="*/ 374344 h 585257"/>
              <a:gd name="connsiteX64" fmla="*/ 249975 w 408106"/>
              <a:gd name="connsiteY64" fmla="*/ 368541 h 585257"/>
              <a:gd name="connsiteX65" fmla="*/ 199624 w 408106"/>
              <a:gd name="connsiteY65" fmla="*/ 370475 h 585257"/>
              <a:gd name="connsiteX66" fmla="*/ 199624 w 408106"/>
              <a:gd name="connsiteY66" fmla="*/ 367897 h 585257"/>
              <a:gd name="connsiteX67" fmla="*/ 250620 w 408106"/>
              <a:gd name="connsiteY67" fmla="*/ 364673 h 585257"/>
              <a:gd name="connsiteX68" fmla="*/ 255784 w 408106"/>
              <a:gd name="connsiteY68" fmla="*/ 360805 h 585257"/>
              <a:gd name="connsiteX69" fmla="*/ 300970 w 408106"/>
              <a:gd name="connsiteY69" fmla="*/ 340819 h 585257"/>
              <a:gd name="connsiteX70" fmla="*/ 217053 w 408106"/>
              <a:gd name="connsiteY70" fmla="*/ 341464 h 585257"/>
              <a:gd name="connsiteX71" fmla="*/ 217053 w 408106"/>
              <a:gd name="connsiteY71" fmla="*/ 338885 h 585257"/>
              <a:gd name="connsiteX72" fmla="*/ 307426 w 408106"/>
              <a:gd name="connsiteY72" fmla="*/ 336306 h 585257"/>
              <a:gd name="connsiteX73" fmla="*/ 357776 w 408106"/>
              <a:gd name="connsiteY73" fmla="*/ 287309 h 585257"/>
              <a:gd name="connsiteX74" fmla="*/ 283542 w 408106"/>
              <a:gd name="connsiteY74" fmla="*/ 284730 h 585257"/>
              <a:gd name="connsiteX75" fmla="*/ 283542 w 408106"/>
              <a:gd name="connsiteY75" fmla="*/ 281507 h 585257"/>
              <a:gd name="connsiteX76" fmla="*/ 359067 w 408106"/>
              <a:gd name="connsiteY76" fmla="*/ 283441 h 585257"/>
              <a:gd name="connsiteX77" fmla="*/ 360358 w 408106"/>
              <a:gd name="connsiteY77" fmla="*/ 284086 h 585257"/>
              <a:gd name="connsiteX78" fmla="*/ 375205 w 408106"/>
              <a:gd name="connsiteY78" fmla="*/ 258942 h 585257"/>
              <a:gd name="connsiteX79" fmla="*/ 281605 w 408106"/>
              <a:gd name="connsiteY79" fmla="*/ 256364 h 585257"/>
              <a:gd name="connsiteX80" fmla="*/ 281605 w 408106"/>
              <a:gd name="connsiteY80" fmla="*/ 254429 h 585257"/>
              <a:gd name="connsiteX81" fmla="*/ 377142 w 408106"/>
              <a:gd name="connsiteY81" fmla="*/ 253785 h 585257"/>
              <a:gd name="connsiteX82" fmla="*/ 388761 w 408106"/>
              <a:gd name="connsiteY82" fmla="*/ 218971 h 585257"/>
              <a:gd name="connsiteX83" fmla="*/ 307426 w 408106"/>
              <a:gd name="connsiteY83" fmla="*/ 223484 h 585257"/>
              <a:gd name="connsiteX84" fmla="*/ 306780 w 408106"/>
              <a:gd name="connsiteY84" fmla="*/ 220905 h 585257"/>
              <a:gd name="connsiteX85" fmla="*/ 389406 w 408106"/>
              <a:gd name="connsiteY85" fmla="*/ 215103 h 585257"/>
              <a:gd name="connsiteX86" fmla="*/ 391988 w 408106"/>
              <a:gd name="connsiteY86" fmla="*/ 195117 h 585257"/>
              <a:gd name="connsiteX87" fmla="*/ 291933 w 408106"/>
              <a:gd name="connsiteY87" fmla="*/ 203498 h 585257"/>
              <a:gd name="connsiteX88" fmla="*/ 291933 w 408106"/>
              <a:gd name="connsiteY88" fmla="*/ 200275 h 585257"/>
              <a:gd name="connsiteX89" fmla="*/ 391988 w 408106"/>
              <a:gd name="connsiteY89" fmla="*/ 190604 h 585257"/>
              <a:gd name="connsiteX90" fmla="*/ 391988 w 408106"/>
              <a:gd name="connsiteY90" fmla="*/ 180289 h 585257"/>
              <a:gd name="connsiteX91" fmla="*/ 390052 w 408106"/>
              <a:gd name="connsiteY91" fmla="*/ 166750 h 585257"/>
              <a:gd name="connsiteX92" fmla="*/ 328728 w 408106"/>
              <a:gd name="connsiteY92" fmla="*/ 167395 h 585257"/>
              <a:gd name="connsiteX93" fmla="*/ 328728 w 408106"/>
              <a:gd name="connsiteY93" fmla="*/ 164816 h 585257"/>
              <a:gd name="connsiteX94" fmla="*/ 389406 w 408106"/>
              <a:gd name="connsiteY94" fmla="*/ 162237 h 585257"/>
              <a:gd name="connsiteX95" fmla="*/ 386179 w 408106"/>
              <a:gd name="connsiteY95" fmla="*/ 148054 h 585257"/>
              <a:gd name="connsiteX96" fmla="*/ 285478 w 408106"/>
              <a:gd name="connsiteY96" fmla="*/ 150633 h 585257"/>
              <a:gd name="connsiteX97" fmla="*/ 285478 w 408106"/>
              <a:gd name="connsiteY97" fmla="*/ 147409 h 585257"/>
              <a:gd name="connsiteX98" fmla="*/ 384888 w 408106"/>
              <a:gd name="connsiteY98" fmla="*/ 142896 h 585257"/>
              <a:gd name="connsiteX99" fmla="*/ 377142 w 408106"/>
              <a:gd name="connsiteY99" fmla="*/ 121621 h 585257"/>
              <a:gd name="connsiteX100" fmla="*/ 238355 w 408106"/>
              <a:gd name="connsiteY100" fmla="*/ 120977 h 585257"/>
              <a:gd name="connsiteX101" fmla="*/ 238355 w 408106"/>
              <a:gd name="connsiteY101" fmla="*/ 118398 h 585257"/>
              <a:gd name="connsiteX102" fmla="*/ 375850 w 408106"/>
              <a:gd name="connsiteY102" fmla="*/ 117753 h 585257"/>
              <a:gd name="connsiteX103" fmla="*/ 364877 w 408106"/>
              <a:gd name="connsiteY103" fmla="*/ 97767 h 585257"/>
              <a:gd name="connsiteX104" fmla="*/ 163475 w 408106"/>
              <a:gd name="connsiteY104" fmla="*/ 98412 h 585257"/>
              <a:gd name="connsiteX105" fmla="*/ 163475 w 408106"/>
              <a:gd name="connsiteY105" fmla="*/ 95833 h 585257"/>
              <a:gd name="connsiteX106" fmla="*/ 362940 w 408106"/>
              <a:gd name="connsiteY106" fmla="*/ 95189 h 585257"/>
              <a:gd name="connsiteX107" fmla="*/ 350675 w 408106"/>
              <a:gd name="connsiteY107" fmla="*/ 78426 h 585257"/>
              <a:gd name="connsiteX108" fmla="*/ 350030 w 408106"/>
              <a:gd name="connsiteY108" fmla="*/ 78426 h 585257"/>
              <a:gd name="connsiteX109" fmla="*/ 102797 w 408106"/>
              <a:gd name="connsiteY109" fmla="*/ 77782 h 585257"/>
              <a:gd name="connsiteX110" fmla="*/ 102797 w 408106"/>
              <a:gd name="connsiteY110" fmla="*/ 74558 h 585257"/>
              <a:gd name="connsiteX111" fmla="*/ 346802 w 408106"/>
              <a:gd name="connsiteY111" fmla="*/ 74558 h 585257"/>
              <a:gd name="connsiteX112" fmla="*/ 317754 w 408106"/>
              <a:gd name="connsiteY112" fmla="*/ 49415 h 585257"/>
              <a:gd name="connsiteX113" fmla="*/ 146046 w 408106"/>
              <a:gd name="connsiteY113" fmla="*/ 50704 h 585257"/>
              <a:gd name="connsiteX114" fmla="*/ 145401 w 408106"/>
              <a:gd name="connsiteY114" fmla="*/ 50704 h 585257"/>
              <a:gd name="connsiteX115" fmla="*/ 167994 w 408106"/>
              <a:gd name="connsiteY115" fmla="*/ 40389 h 585257"/>
              <a:gd name="connsiteX116" fmla="*/ 309362 w 408106"/>
              <a:gd name="connsiteY116" fmla="*/ 43613 h 585257"/>
              <a:gd name="connsiteX117" fmla="*/ 259012 w 408106"/>
              <a:gd name="connsiteY117" fmla="*/ 21693 h 585257"/>
              <a:gd name="connsiteX118" fmla="*/ 203820 w 408106"/>
              <a:gd name="connsiteY118" fmla="*/ 15185 h 585257"/>
              <a:gd name="connsiteX119" fmla="*/ 180430 w 408106"/>
              <a:gd name="connsiteY119" fmla="*/ 1717 h 585257"/>
              <a:gd name="connsiteX120" fmla="*/ 244811 w 408106"/>
              <a:gd name="connsiteY120" fmla="*/ 2996 h 585257"/>
              <a:gd name="connsiteX121" fmla="*/ 407481 w 408106"/>
              <a:gd name="connsiteY121" fmla="*/ 174487 h 585257"/>
              <a:gd name="connsiteX122" fmla="*/ 267404 w 408106"/>
              <a:gd name="connsiteY122" fmla="*/ 374344 h 585257"/>
              <a:gd name="connsiteX123" fmla="*/ 269986 w 408106"/>
              <a:gd name="connsiteY123" fmla="*/ 450418 h 585257"/>
              <a:gd name="connsiteX124" fmla="*/ 255139 w 408106"/>
              <a:gd name="connsiteY124" fmla="*/ 454931 h 585257"/>
              <a:gd name="connsiteX125" fmla="*/ 255139 w 408106"/>
              <a:gd name="connsiteY125" fmla="*/ 454287 h 585257"/>
              <a:gd name="connsiteX126" fmla="*/ 175740 w 408106"/>
              <a:gd name="connsiteY126" fmla="*/ 460089 h 585257"/>
              <a:gd name="connsiteX127" fmla="*/ 169931 w 408106"/>
              <a:gd name="connsiteY127" fmla="*/ 454287 h 585257"/>
              <a:gd name="connsiteX128" fmla="*/ 166057 w 408106"/>
              <a:gd name="connsiteY128" fmla="*/ 450418 h 585257"/>
              <a:gd name="connsiteX129" fmla="*/ 155729 w 408106"/>
              <a:gd name="connsiteY129" fmla="*/ 296335 h 585257"/>
              <a:gd name="connsiteX130" fmla="*/ 159602 w 408106"/>
              <a:gd name="connsiteY130" fmla="*/ 284086 h 585257"/>
              <a:gd name="connsiteX131" fmla="*/ 247393 w 408106"/>
              <a:gd name="connsiteY131" fmla="*/ 262166 h 585257"/>
              <a:gd name="connsiteX132" fmla="*/ 257721 w 408106"/>
              <a:gd name="connsiteY132" fmla="*/ 170618 h 585257"/>
              <a:gd name="connsiteX133" fmla="*/ 167994 w 408106"/>
              <a:gd name="connsiteY133" fmla="*/ 144830 h 585257"/>
              <a:gd name="connsiteX134" fmla="*/ 127326 w 408106"/>
              <a:gd name="connsiteY134" fmla="*/ 225418 h 585257"/>
              <a:gd name="connsiteX135" fmla="*/ 127326 w 408106"/>
              <a:gd name="connsiteY135" fmla="*/ 227352 h 585257"/>
              <a:gd name="connsiteX136" fmla="*/ 126681 w 408106"/>
              <a:gd name="connsiteY136" fmla="*/ 233154 h 585257"/>
              <a:gd name="connsiteX137" fmla="*/ 66648 w 408106"/>
              <a:gd name="connsiteY137" fmla="*/ 316965 h 585257"/>
              <a:gd name="connsiteX138" fmla="*/ 59547 w 408106"/>
              <a:gd name="connsiteY138" fmla="*/ 316321 h 585257"/>
              <a:gd name="connsiteX139" fmla="*/ 53092 w 408106"/>
              <a:gd name="connsiteY139" fmla="*/ 320189 h 585257"/>
              <a:gd name="connsiteX140" fmla="*/ 3387 w 408106"/>
              <a:gd name="connsiteY140" fmla="*/ 220260 h 585257"/>
              <a:gd name="connsiteX141" fmla="*/ 22753 w 408106"/>
              <a:gd name="connsiteY141" fmla="*/ 100991 h 585257"/>
              <a:gd name="connsiteX142" fmla="*/ 180430 w 408106"/>
              <a:gd name="connsiteY142" fmla="*/ 1717 h 58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408106" h="585257">
                <a:moveTo>
                  <a:pt x="222207" y="494820"/>
                </a:moveTo>
                <a:cubicBezTo>
                  <a:pt x="207360" y="494175"/>
                  <a:pt x="193158" y="494820"/>
                  <a:pt x="178957" y="496110"/>
                </a:cubicBezTo>
                <a:cubicBezTo>
                  <a:pt x="180893" y="521260"/>
                  <a:pt x="185412" y="546411"/>
                  <a:pt x="191222" y="570917"/>
                </a:cubicBezTo>
                <a:cubicBezTo>
                  <a:pt x="217043" y="567692"/>
                  <a:pt x="245446" y="563823"/>
                  <a:pt x="271267" y="566402"/>
                </a:cubicBezTo>
                <a:cubicBezTo>
                  <a:pt x="269976" y="561243"/>
                  <a:pt x="268685" y="556084"/>
                  <a:pt x="266748" y="550925"/>
                </a:cubicBezTo>
                <a:cubicBezTo>
                  <a:pt x="246737" y="554150"/>
                  <a:pt x="224144" y="555439"/>
                  <a:pt x="204132" y="555439"/>
                </a:cubicBezTo>
                <a:cubicBezTo>
                  <a:pt x="202196" y="555439"/>
                  <a:pt x="202196" y="552860"/>
                  <a:pt x="204132" y="552215"/>
                </a:cubicBezTo>
                <a:cubicBezTo>
                  <a:pt x="224144" y="550280"/>
                  <a:pt x="245446" y="547701"/>
                  <a:pt x="265457" y="545766"/>
                </a:cubicBezTo>
                <a:cubicBezTo>
                  <a:pt x="264812" y="541897"/>
                  <a:pt x="264166" y="538672"/>
                  <a:pt x="262875" y="534803"/>
                </a:cubicBezTo>
                <a:cubicBezTo>
                  <a:pt x="247382" y="537383"/>
                  <a:pt x="229953" y="536738"/>
                  <a:pt x="214461" y="534158"/>
                </a:cubicBezTo>
                <a:cubicBezTo>
                  <a:pt x="212524" y="534158"/>
                  <a:pt x="213170" y="531579"/>
                  <a:pt x="214461" y="531579"/>
                </a:cubicBezTo>
                <a:cubicBezTo>
                  <a:pt x="230599" y="532868"/>
                  <a:pt x="246091" y="531579"/>
                  <a:pt x="262230" y="530934"/>
                </a:cubicBezTo>
                <a:cubicBezTo>
                  <a:pt x="260939" y="525775"/>
                  <a:pt x="260293" y="521260"/>
                  <a:pt x="259648" y="516746"/>
                </a:cubicBezTo>
                <a:cubicBezTo>
                  <a:pt x="240282" y="518681"/>
                  <a:pt x="220916" y="518036"/>
                  <a:pt x="201550" y="519326"/>
                </a:cubicBezTo>
                <a:cubicBezTo>
                  <a:pt x="199613" y="519326"/>
                  <a:pt x="199613" y="516101"/>
                  <a:pt x="201550" y="516101"/>
                </a:cubicBezTo>
                <a:cubicBezTo>
                  <a:pt x="220270" y="513522"/>
                  <a:pt x="240282" y="511587"/>
                  <a:pt x="259002" y="513522"/>
                </a:cubicBezTo>
                <a:cubicBezTo>
                  <a:pt x="258356" y="507073"/>
                  <a:pt x="258356" y="501914"/>
                  <a:pt x="258356" y="496110"/>
                </a:cubicBezTo>
                <a:cubicBezTo>
                  <a:pt x="246737" y="497400"/>
                  <a:pt x="234472" y="494820"/>
                  <a:pt x="222207" y="494820"/>
                </a:cubicBezTo>
                <a:close/>
                <a:moveTo>
                  <a:pt x="221239" y="477731"/>
                </a:moveTo>
                <a:cubicBezTo>
                  <a:pt x="236893" y="477086"/>
                  <a:pt x="252224" y="478698"/>
                  <a:pt x="264166" y="485147"/>
                </a:cubicBezTo>
                <a:cubicBezTo>
                  <a:pt x="266748" y="486437"/>
                  <a:pt x="267394" y="488371"/>
                  <a:pt x="266748" y="490951"/>
                </a:cubicBezTo>
                <a:cubicBezTo>
                  <a:pt x="268685" y="491596"/>
                  <a:pt x="269976" y="492240"/>
                  <a:pt x="270622" y="494175"/>
                </a:cubicBezTo>
                <a:cubicBezTo>
                  <a:pt x="280304" y="517391"/>
                  <a:pt x="280304" y="548990"/>
                  <a:pt x="282241" y="573496"/>
                </a:cubicBezTo>
                <a:cubicBezTo>
                  <a:pt x="282241" y="575431"/>
                  <a:pt x="280950" y="576721"/>
                  <a:pt x="279013" y="577365"/>
                </a:cubicBezTo>
                <a:cubicBezTo>
                  <a:pt x="278368" y="578010"/>
                  <a:pt x="277722" y="578655"/>
                  <a:pt x="276431" y="578655"/>
                </a:cubicBezTo>
                <a:cubicBezTo>
                  <a:pt x="249319" y="585749"/>
                  <a:pt x="217043" y="585104"/>
                  <a:pt x="188639" y="585104"/>
                </a:cubicBezTo>
                <a:cubicBezTo>
                  <a:pt x="187994" y="585104"/>
                  <a:pt x="187348" y="585104"/>
                  <a:pt x="186703" y="585104"/>
                </a:cubicBezTo>
                <a:cubicBezTo>
                  <a:pt x="182830" y="585749"/>
                  <a:pt x="178311" y="584459"/>
                  <a:pt x="177020" y="579300"/>
                </a:cubicBezTo>
                <a:cubicBezTo>
                  <a:pt x="168628" y="549635"/>
                  <a:pt x="166046" y="518036"/>
                  <a:pt x="168628" y="487081"/>
                </a:cubicBezTo>
                <a:cubicBezTo>
                  <a:pt x="168628" y="482567"/>
                  <a:pt x="173792" y="481277"/>
                  <a:pt x="176374" y="483857"/>
                </a:cubicBezTo>
                <a:cubicBezTo>
                  <a:pt x="189608" y="481277"/>
                  <a:pt x="205585" y="478375"/>
                  <a:pt x="221239" y="477731"/>
                </a:cubicBezTo>
                <a:close/>
                <a:moveTo>
                  <a:pt x="333270" y="307278"/>
                </a:moveTo>
                <a:cubicBezTo>
                  <a:pt x="335208" y="307922"/>
                  <a:pt x="335208" y="310499"/>
                  <a:pt x="333270" y="310499"/>
                </a:cubicBezTo>
                <a:cubicBezTo>
                  <a:pt x="297747" y="315008"/>
                  <a:pt x="260931" y="314364"/>
                  <a:pt x="225408" y="314364"/>
                </a:cubicBezTo>
                <a:cubicBezTo>
                  <a:pt x="223470" y="314364"/>
                  <a:pt x="223470" y="311787"/>
                  <a:pt x="225408" y="311787"/>
                </a:cubicBezTo>
                <a:cubicBezTo>
                  <a:pt x="260931" y="309855"/>
                  <a:pt x="297747" y="305990"/>
                  <a:pt x="333270" y="307278"/>
                </a:cubicBezTo>
                <a:close/>
                <a:moveTo>
                  <a:pt x="203820" y="15185"/>
                </a:moveTo>
                <a:cubicBezTo>
                  <a:pt x="148265" y="16092"/>
                  <a:pt x="93437" y="38938"/>
                  <a:pt x="55674" y="81005"/>
                </a:cubicBezTo>
                <a:cubicBezTo>
                  <a:pt x="29853" y="110661"/>
                  <a:pt x="14361" y="147409"/>
                  <a:pt x="15007" y="187381"/>
                </a:cubicBezTo>
                <a:cubicBezTo>
                  <a:pt x="15652" y="218971"/>
                  <a:pt x="25335" y="293756"/>
                  <a:pt x="56965" y="311163"/>
                </a:cubicBezTo>
                <a:cubicBezTo>
                  <a:pt x="58256" y="311163"/>
                  <a:pt x="58902" y="312452"/>
                  <a:pt x="59547" y="313097"/>
                </a:cubicBezTo>
                <a:cubicBezTo>
                  <a:pt x="59547" y="313097"/>
                  <a:pt x="59547" y="312452"/>
                  <a:pt x="59547" y="312452"/>
                </a:cubicBezTo>
                <a:cubicBezTo>
                  <a:pt x="76976" y="282796"/>
                  <a:pt x="94405" y="253785"/>
                  <a:pt x="113771" y="226063"/>
                </a:cubicBezTo>
                <a:cubicBezTo>
                  <a:pt x="115062" y="224773"/>
                  <a:pt x="115707" y="224129"/>
                  <a:pt x="116353" y="223484"/>
                </a:cubicBezTo>
                <a:cubicBezTo>
                  <a:pt x="95051" y="139028"/>
                  <a:pt x="212535" y="88097"/>
                  <a:pt x="266113" y="155790"/>
                </a:cubicBezTo>
                <a:cubicBezTo>
                  <a:pt x="290642" y="187381"/>
                  <a:pt x="288706" y="235733"/>
                  <a:pt x="264176" y="267323"/>
                </a:cubicBezTo>
                <a:cubicBezTo>
                  <a:pt x="242228" y="294401"/>
                  <a:pt x="198333" y="312452"/>
                  <a:pt x="164121" y="300203"/>
                </a:cubicBezTo>
                <a:cubicBezTo>
                  <a:pt x="178322" y="344687"/>
                  <a:pt x="186714" y="400776"/>
                  <a:pt x="178322" y="446550"/>
                </a:cubicBezTo>
                <a:cubicBezTo>
                  <a:pt x="202852" y="444616"/>
                  <a:pt x="227382" y="441393"/>
                  <a:pt x="251911" y="441393"/>
                </a:cubicBezTo>
                <a:cubicBezTo>
                  <a:pt x="251266" y="436880"/>
                  <a:pt x="250620" y="432367"/>
                  <a:pt x="249975" y="427854"/>
                </a:cubicBezTo>
                <a:cubicBezTo>
                  <a:pt x="249975" y="427854"/>
                  <a:pt x="249975" y="428499"/>
                  <a:pt x="249329" y="428499"/>
                </a:cubicBezTo>
                <a:cubicBezTo>
                  <a:pt x="233191" y="431077"/>
                  <a:pt x="216408" y="431722"/>
                  <a:pt x="199624" y="433011"/>
                </a:cubicBezTo>
                <a:cubicBezTo>
                  <a:pt x="198333" y="433011"/>
                  <a:pt x="197688" y="430433"/>
                  <a:pt x="199624" y="430433"/>
                </a:cubicBezTo>
                <a:cubicBezTo>
                  <a:pt x="215762" y="427854"/>
                  <a:pt x="232546" y="425275"/>
                  <a:pt x="249329" y="424630"/>
                </a:cubicBezTo>
                <a:cubicBezTo>
                  <a:pt x="249329" y="420762"/>
                  <a:pt x="248684" y="416249"/>
                  <a:pt x="248684" y="411736"/>
                </a:cubicBezTo>
                <a:cubicBezTo>
                  <a:pt x="230609" y="409802"/>
                  <a:pt x="211889" y="408513"/>
                  <a:pt x="193169" y="409157"/>
                </a:cubicBezTo>
                <a:cubicBezTo>
                  <a:pt x="191233" y="409157"/>
                  <a:pt x="191233" y="406579"/>
                  <a:pt x="193169" y="406579"/>
                </a:cubicBezTo>
                <a:cubicBezTo>
                  <a:pt x="211889" y="404645"/>
                  <a:pt x="230609" y="405289"/>
                  <a:pt x="248684" y="407868"/>
                </a:cubicBezTo>
                <a:cubicBezTo>
                  <a:pt x="249329" y="400776"/>
                  <a:pt x="249329" y="394329"/>
                  <a:pt x="249975" y="387882"/>
                </a:cubicBezTo>
                <a:cubicBezTo>
                  <a:pt x="244811" y="387882"/>
                  <a:pt x="239001" y="387238"/>
                  <a:pt x="233191" y="387882"/>
                </a:cubicBezTo>
                <a:cubicBezTo>
                  <a:pt x="226091" y="387882"/>
                  <a:pt x="219635" y="389817"/>
                  <a:pt x="212535" y="391106"/>
                </a:cubicBezTo>
                <a:cubicBezTo>
                  <a:pt x="211244" y="391106"/>
                  <a:pt x="211244" y="389817"/>
                  <a:pt x="211889" y="389172"/>
                </a:cubicBezTo>
                <a:cubicBezTo>
                  <a:pt x="223508" y="384659"/>
                  <a:pt x="238355" y="382080"/>
                  <a:pt x="250620" y="384659"/>
                </a:cubicBezTo>
                <a:cubicBezTo>
                  <a:pt x="251266" y="381435"/>
                  <a:pt x="251911" y="377567"/>
                  <a:pt x="252557" y="374344"/>
                </a:cubicBezTo>
                <a:cubicBezTo>
                  <a:pt x="251266" y="373054"/>
                  <a:pt x="249975" y="371120"/>
                  <a:pt x="249975" y="368541"/>
                </a:cubicBezTo>
                <a:cubicBezTo>
                  <a:pt x="233191" y="370475"/>
                  <a:pt x="216408" y="369831"/>
                  <a:pt x="199624" y="370475"/>
                </a:cubicBezTo>
                <a:cubicBezTo>
                  <a:pt x="198333" y="370475"/>
                  <a:pt x="198333" y="367897"/>
                  <a:pt x="199624" y="367897"/>
                </a:cubicBezTo>
                <a:cubicBezTo>
                  <a:pt x="216408" y="366607"/>
                  <a:pt x="233837" y="364673"/>
                  <a:pt x="250620" y="364673"/>
                </a:cubicBezTo>
                <a:cubicBezTo>
                  <a:pt x="251266" y="362739"/>
                  <a:pt x="252557" y="361450"/>
                  <a:pt x="255784" y="360805"/>
                </a:cubicBezTo>
                <a:cubicBezTo>
                  <a:pt x="271277" y="356292"/>
                  <a:pt x="286769" y="349845"/>
                  <a:pt x="300970" y="340819"/>
                </a:cubicBezTo>
                <a:cubicBezTo>
                  <a:pt x="272568" y="342109"/>
                  <a:pt x="244811" y="342753"/>
                  <a:pt x="217053" y="341464"/>
                </a:cubicBezTo>
                <a:cubicBezTo>
                  <a:pt x="215117" y="341464"/>
                  <a:pt x="215117" y="338885"/>
                  <a:pt x="217053" y="338885"/>
                </a:cubicBezTo>
                <a:cubicBezTo>
                  <a:pt x="246747" y="338885"/>
                  <a:pt x="277086" y="338240"/>
                  <a:pt x="307426" y="336306"/>
                </a:cubicBezTo>
                <a:cubicBezTo>
                  <a:pt x="326791" y="323412"/>
                  <a:pt x="344220" y="306650"/>
                  <a:pt x="357776" y="287309"/>
                </a:cubicBezTo>
                <a:cubicBezTo>
                  <a:pt x="333246" y="289243"/>
                  <a:pt x="308071" y="287309"/>
                  <a:pt x="283542" y="284730"/>
                </a:cubicBezTo>
                <a:cubicBezTo>
                  <a:pt x="281605" y="284086"/>
                  <a:pt x="281605" y="281507"/>
                  <a:pt x="283542" y="281507"/>
                </a:cubicBezTo>
                <a:cubicBezTo>
                  <a:pt x="308717" y="282796"/>
                  <a:pt x="333892" y="282796"/>
                  <a:pt x="359067" y="283441"/>
                </a:cubicBezTo>
                <a:cubicBezTo>
                  <a:pt x="359713" y="283441"/>
                  <a:pt x="359713" y="283441"/>
                  <a:pt x="360358" y="284086"/>
                </a:cubicBezTo>
                <a:cubicBezTo>
                  <a:pt x="365522" y="275705"/>
                  <a:pt x="370686" y="267323"/>
                  <a:pt x="375205" y="258942"/>
                </a:cubicBezTo>
                <a:cubicBezTo>
                  <a:pt x="343575" y="257653"/>
                  <a:pt x="312590" y="256364"/>
                  <a:pt x="281605" y="256364"/>
                </a:cubicBezTo>
                <a:cubicBezTo>
                  <a:pt x="279668" y="257008"/>
                  <a:pt x="279668" y="254429"/>
                  <a:pt x="281605" y="254429"/>
                </a:cubicBezTo>
                <a:cubicBezTo>
                  <a:pt x="313235" y="252495"/>
                  <a:pt x="345511" y="251851"/>
                  <a:pt x="377142" y="253785"/>
                </a:cubicBezTo>
                <a:cubicBezTo>
                  <a:pt x="382306" y="242825"/>
                  <a:pt x="386179" y="231220"/>
                  <a:pt x="388761" y="218971"/>
                </a:cubicBezTo>
                <a:cubicBezTo>
                  <a:pt x="361649" y="221550"/>
                  <a:pt x="333892" y="220905"/>
                  <a:pt x="307426" y="223484"/>
                </a:cubicBezTo>
                <a:cubicBezTo>
                  <a:pt x="305489" y="223484"/>
                  <a:pt x="305489" y="220905"/>
                  <a:pt x="306780" y="220905"/>
                </a:cubicBezTo>
                <a:cubicBezTo>
                  <a:pt x="333246" y="216392"/>
                  <a:pt x="362295" y="212524"/>
                  <a:pt x="389406" y="215103"/>
                </a:cubicBezTo>
                <a:cubicBezTo>
                  <a:pt x="390697" y="208011"/>
                  <a:pt x="391343" y="201564"/>
                  <a:pt x="391988" y="195117"/>
                </a:cubicBezTo>
                <a:cubicBezTo>
                  <a:pt x="358422" y="197696"/>
                  <a:pt x="325500" y="198985"/>
                  <a:pt x="291933" y="203498"/>
                </a:cubicBezTo>
                <a:cubicBezTo>
                  <a:pt x="290642" y="203498"/>
                  <a:pt x="289997" y="200275"/>
                  <a:pt x="291933" y="200275"/>
                </a:cubicBezTo>
                <a:cubicBezTo>
                  <a:pt x="324209" y="194472"/>
                  <a:pt x="358422" y="189315"/>
                  <a:pt x="391988" y="190604"/>
                </a:cubicBezTo>
                <a:cubicBezTo>
                  <a:pt x="391988" y="187381"/>
                  <a:pt x="391988" y="183512"/>
                  <a:pt x="391988" y="180289"/>
                </a:cubicBezTo>
                <a:cubicBezTo>
                  <a:pt x="391343" y="175776"/>
                  <a:pt x="390697" y="171263"/>
                  <a:pt x="390052" y="166750"/>
                </a:cubicBezTo>
                <a:cubicBezTo>
                  <a:pt x="370041" y="169329"/>
                  <a:pt x="348739" y="168684"/>
                  <a:pt x="328728" y="167395"/>
                </a:cubicBezTo>
                <a:cubicBezTo>
                  <a:pt x="326791" y="167395"/>
                  <a:pt x="326791" y="164816"/>
                  <a:pt x="328728" y="164816"/>
                </a:cubicBezTo>
                <a:cubicBezTo>
                  <a:pt x="348739" y="164816"/>
                  <a:pt x="369395" y="162882"/>
                  <a:pt x="389406" y="162237"/>
                </a:cubicBezTo>
                <a:cubicBezTo>
                  <a:pt x="388761" y="157724"/>
                  <a:pt x="387470" y="152567"/>
                  <a:pt x="386179" y="148054"/>
                </a:cubicBezTo>
                <a:cubicBezTo>
                  <a:pt x="353257" y="152567"/>
                  <a:pt x="319045" y="153212"/>
                  <a:pt x="285478" y="150633"/>
                </a:cubicBezTo>
                <a:cubicBezTo>
                  <a:pt x="283542" y="149988"/>
                  <a:pt x="283542" y="147409"/>
                  <a:pt x="285478" y="147409"/>
                </a:cubicBezTo>
                <a:cubicBezTo>
                  <a:pt x="319045" y="148699"/>
                  <a:pt x="351966" y="146765"/>
                  <a:pt x="384888" y="142896"/>
                </a:cubicBezTo>
                <a:cubicBezTo>
                  <a:pt x="382951" y="135805"/>
                  <a:pt x="380369" y="128713"/>
                  <a:pt x="377142" y="121621"/>
                </a:cubicBezTo>
                <a:cubicBezTo>
                  <a:pt x="331310" y="123555"/>
                  <a:pt x="284833" y="122911"/>
                  <a:pt x="238355" y="120977"/>
                </a:cubicBezTo>
                <a:cubicBezTo>
                  <a:pt x="236419" y="120977"/>
                  <a:pt x="236419" y="118398"/>
                  <a:pt x="238355" y="118398"/>
                </a:cubicBezTo>
                <a:cubicBezTo>
                  <a:pt x="284187" y="117108"/>
                  <a:pt x="330019" y="115819"/>
                  <a:pt x="375850" y="117753"/>
                </a:cubicBezTo>
                <a:cubicBezTo>
                  <a:pt x="372623" y="110661"/>
                  <a:pt x="368750" y="104214"/>
                  <a:pt x="364877" y="97767"/>
                </a:cubicBezTo>
                <a:cubicBezTo>
                  <a:pt x="297097" y="97123"/>
                  <a:pt x="230609" y="95189"/>
                  <a:pt x="163475" y="98412"/>
                </a:cubicBezTo>
                <a:cubicBezTo>
                  <a:pt x="161539" y="98412"/>
                  <a:pt x="161539" y="96478"/>
                  <a:pt x="163475" y="95833"/>
                </a:cubicBezTo>
                <a:cubicBezTo>
                  <a:pt x="228673" y="89386"/>
                  <a:pt x="297097" y="87452"/>
                  <a:pt x="362940" y="95189"/>
                </a:cubicBezTo>
                <a:cubicBezTo>
                  <a:pt x="359067" y="89386"/>
                  <a:pt x="355194" y="84229"/>
                  <a:pt x="350675" y="78426"/>
                </a:cubicBezTo>
                <a:cubicBezTo>
                  <a:pt x="350030" y="78426"/>
                  <a:pt x="350030" y="78426"/>
                  <a:pt x="350030" y="78426"/>
                </a:cubicBezTo>
                <a:cubicBezTo>
                  <a:pt x="267404" y="75848"/>
                  <a:pt x="185423" y="75848"/>
                  <a:pt x="102797" y="77782"/>
                </a:cubicBezTo>
                <a:cubicBezTo>
                  <a:pt x="100860" y="77782"/>
                  <a:pt x="100860" y="74558"/>
                  <a:pt x="102797" y="74558"/>
                </a:cubicBezTo>
                <a:cubicBezTo>
                  <a:pt x="184132" y="68756"/>
                  <a:pt x="266113" y="69401"/>
                  <a:pt x="346802" y="74558"/>
                </a:cubicBezTo>
                <a:cubicBezTo>
                  <a:pt x="338410" y="64888"/>
                  <a:pt x="328728" y="56507"/>
                  <a:pt x="317754" y="49415"/>
                </a:cubicBezTo>
                <a:cubicBezTo>
                  <a:pt x="303553" y="48770"/>
                  <a:pt x="144755" y="44257"/>
                  <a:pt x="146046" y="50704"/>
                </a:cubicBezTo>
                <a:cubicBezTo>
                  <a:pt x="146046" y="51349"/>
                  <a:pt x="145401" y="51349"/>
                  <a:pt x="145401" y="50704"/>
                </a:cubicBezTo>
                <a:cubicBezTo>
                  <a:pt x="140882" y="37810"/>
                  <a:pt x="160248" y="40389"/>
                  <a:pt x="167994" y="40389"/>
                </a:cubicBezTo>
                <a:cubicBezTo>
                  <a:pt x="215117" y="39100"/>
                  <a:pt x="262240" y="40389"/>
                  <a:pt x="309362" y="43613"/>
                </a:cubicBezTo>
                <a:cubicBezTo>
                  <a:pt x="293870" y="33942"/>
                  <a:pt x="277086" y="26206"/>
                  <a:pt x="259012" y="21693"/>
                </a:cubicBezTo>
                <a:cubicBezTo>
                  <a:pt x="240938" y="17019"/>
                  <a:pt x="222339" y="14883"/>
                  <a:pt x="203820" y="15185"/>
                </a:cubicBezTo>
                <a:close/>
                <a:moveTo>
                  <a:pt x="180430" y="1717"/>
                </a:moveTo>
                <a:cubicBezTo>
                  <a:pt x="201763" y="-912"/>
                  <a:pt x="223509" y="-550"/>
                  <a:pt x="244811" y="2996"/>
                </a:cubicBezTo>
                <a:cubicBezTo>
                  <a:pt x="331310" y="17180"/>
                  <a:pt x="399735" y="86163"/>
                  <a:pt x="407481" y="174487"/>
                </a:cubicBezTo>
                <a:cubicBezTo>
                  <a:pt x="415227" y="258942"/>
                  <a:pt x="350030" y="351134"/>
                  <a:pt x="267404" y="374344"/>
                </a:cubicBezTo>
                <a:cubicBezTo>
                  <a:pt x="264822" y="400132"/>
                  <a:pt x="266113" y="424630"/>
                  <a:pt x="269986" y="450418"/>
                </a:cubicBezTo>
                <a:cubicBezTo>
                  <a:pt x="271277" y="460089"/>
                  <a:pt x="258366" y="463957"/>
                  <a:pt x="255139" y="454931"/>
                </a:cubicBezTo>
                <a:cubicBezTo>
                  <a:pt x="255139" y="454287"/>
                  <a:pt x="255139" y="454287"/>
                  <a:pt x="255139" y="454287"/>
                </a:cubicBezTo>
                <a:cubicBezTo>
                  <a:pt x="228673" y="458155"/>
                  <a:pt x="202206" y="458799"/>
                  <a:pt x="175740" y="460089"/>
                </a:cubicBezTo>
                <a:cubicBezTo>
                  <a:pt x="171867" y="460089"/>
                  <a:pt x="169931" y="457510"/>
                  <a:pt x="169931" y="454287"/>
                </a:cubicBezTo>
                <a:cubicBezTo>
                  <a:pt x="167994" y="453642"/>
                  <a:pt x="166703" y="452352"/>
                  <a:pt x="166057" y="450418"/>
                </a:cubicBezTo>
                <a:cubicBezTo>
                  <a:pt x="157020" y="401421"/>
                  <a:pt x="157666" y="345977"/>
                  <a:pt x="155729" y="296335"/>
                </a:cubicBezTo>
                <a:cubicBezTo>
                  <a:pt x="150565" y="292467"/>
                  <a:pt x="153147" y="283441"/>
                  <a:pt x="159602" y="284086"/>
                </a:cubicBezTo>
                <a:cubicBezTo>
                  <a:pt x="191878" y="284730"/>
                  <a:pt x="221572" y="287309"/>
                  <a:pt x="247393" y="262166"/>
                </a:cubicBezTo>
                <a:cubicBezTo>
                  <a:pt x="270631" y="238957"/>
                  <a:pt x="275150" y="198985"/>
                  <a:pt x="257721" y="170618"/>
                </a:cubicBezTo>
                <a:cubicBezTo>
                  <a:pt x="239646" y="141607"/>
                  <a:pt x="198333" y="130002"/>
                  <a:pt x="167994" y="144830"/>
                </a:cubicBezTo>
                <a:cubicBezTo>
                  <a:pt x="136364" y="160303"/>
                  <a:pt x="125390" y="192538"/>
                  <a:pt x="127326" y="225418"/>
                </a:cubicBezTo>
                <a:cubicBezTo>
                  <a:pt x="127326" y="226063"/>
                  <a:pt x="127326" y="226707"/>
                  <a:pt x="127326" y="227352"/>
                </a:cubicBezTo>
                <a:cubicBezTo>
                  <a:pt x="127972" y="228641"/>
                  <a:pt x="127972" y="231220"/>
                  <a:pt x="126681" y="233154"/>
                </a:cubicBezTo>
                <a:cubicBezTo>
                  <a:pt x="107961" y="261521"/>
                  <a:pt x="87304" y="289888"/>
                  <a:pt x="66648" y="316965"/>
                </a:cubicBezTo>
                <a:cubicBezTo>
                  <a:pt x="64711" y="319544"/>
                  <a:pt x="60838" y="318899"/>
                  <a:pt x="59547" y="316321"/>
                </a:cubicBezTo>
                <a:cubicBezTo>
                  <a:pt x="58902" y="318899"/>
                  <a:pt x="56320" y="321478"/>
                  <a:pt x="53092" y="320189"/>
                </a:cubicBezTo>
                <a:cubicBezTo>
                  <a:pt x="18234" y="306005"/>
                  <a:pt x="9842" y="253140"/>
                  <a:pt x="3387" y="220260"/>
                </a:cubicBezTo>
                <a:cubicBezTo>
                  <a:pt x="-4359" y="178355"/>
                  <a:pt x="805" y="137739"/>
                  <a:pt x="22753" y="100991"/>
                </a:cubicBezTo>
                <a:cubicBezTo>
                  <a:pt x="56158" y="44419"/>
                  <a:pt x="116433" y="9605"/>
                  <a:pt x="180430" y="1717"/>
                </a:cubicBezTo>
                <a:close/>
              </a:path>
            </a:pathLst>
          </a:cu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defTabSz="412750" hangingPunct="0"/>
            <a:endParaRPr lang="zh-CN" altLang="en-US" sz="1500" b="1" kern="0" dirty="0">
              <a:solidFill>
                <a:srgbClr val="000000"/>
              </a:solidFill>
              <a:latin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p:nvPr/>
        </p:nvSpPr>
        <p:spPr>
          <a:xfrm>
            <a:off x="633660" y="213150"/>
            <a:ext cx="11420888" cy="536842"/>
          </a:xfrm>
          <a:prstGeom prst="rect">
            <a:avLst/>
          </a:prstGeom>
        </p:spPr>
        <p:txBody>
          <a:bodyPr vert="horz" lIns="91440" tIns="45720" rIns="91440" bIns="45720" rtlCol="0" anchor="ctr">
            <a:noAutofit/>
          </a:bodyPr>
          <a:lstStyle>
            <a:lvl1pPr marL="0" marR="0" indent="0" algn="l" defTabSz="412750" latinLnBrk="0">
              <a:lnSpc>
                <a:spcPct val="100000"/>
              </a:lnSpc>
              <a:spcBef>
                <a:spcPts val="0"/>
              </a:spcBef>
              <a:spcAft>
                <a:spcPts val="0"/>
              </a:spcAft>
              <a:buClrTx/>
              <a:buSzTx/>
              <a:buFontTx/>
              <a:buNone/>
              <a:defRPr sz="2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1pPr>
            <a:lvl2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2pPr>
            <a:lvl3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3pPr>
            <a:lvl4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4pPr>
            <a:lvl5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5pPr>
            <a:lvl6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6pPr>
            <a:lvl7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7pPr>
            <a:lvl8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8pPr>
            <a:lvl9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9pPr>
          </a:lstStyle>
          <a:p>
            <a:pPr marL="0" marR="0" lvl="0" indent="0" algn="l" defTabSz="412750" rtl="0" eaLnBrk="1" fontAlgn="auto" latinLnBrk="0" hangingPunct="1">
              <a:lnSpc>
                <a:spcPct val="100000"/>
              </a:lnSpc>
              <a:spcBef>
                <a:spcPts val="0"/>
              </a:spcBef>
              <a:spcAft>
                <a:spcPts val="0"/>
              </a:spcAft>
              <a:buClrTx/>
              <a:buSzTx/>
              <a:buFontTx/>
              <a:buNone/>
              <a:defRPr/>
            </a:pPr>
            <a:r>
              <a:rPr lang="en-US" altLang="zh-CN" sz="2000" b="1" dirty="0">
                <a:solidFill>
                  <a:schemeClr val="bg1">
                    <a:lumMod val="10000"/>
                  </a:schemeClr>
                </a:solidFill>
                <a:latin typeface="+mj-ea"/>
                <a:ea typeface="+mj-ea"/>
              </a:rPr>
              <a:t>Example</a:t>
            </a:r>
            <a:r>
              <a:rPr lang="zh-CN" altLang="en-US" sz="2000" b="1" dirty="0">
                <a:solidFill>
                  <a:schemeClr val="bg1">
                    <a:lumMod val="10000"/>
                  </a:schemeClr>
                </a:solidFill>
                <a:latin typeface="+mj-ea"/>
                <a:ea typeface="+mj-ea"/>
              </a:rPr>
              <a:t>：</a:t>
            </a:r>
            <a:r>
              <a:rPr lang="en-US" altLang="zh-CN" sz="2000" b="1" dirty="0">
                <a:solidFill>
                  <a:schemeClr val="bg1">
                    <a:lumMod val="10000"/>
                  </a:schemeClr>
                </a:solidFill>
                <a:latin typeface="+mj-ea"/>
                <a:ea typeface="+mj-ea"/>
              </a:rPr>
              <a:t>Service Journey Map</a:t>
            </a:r>
          </a:p>
        </p:txBody>
      </p:sp>
      <p:sp>
        <p:nvSpPr>
          <p:cNvPr id="18" name="矩形 17"/>
          <p:cNvSpPr/>
          <p:nvPr/>
        </p:nvSpPr>
        <p:spPr>
          <a:xfrm>
            <a:off x="5588644" y="749992"/>
            <a:ext cx="1995788" cy="369332"/>
          </a:xfrm>
          <a:prstGeom prst="rect">
            <a:avLst/>
          </a:prstGeom>
          <a:solidFill>
            <a:srgbClr val="046A3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r>
              <a:rPr lang="en-US" altLang="zh-CN" sz="1200" kern="0" dirty="0">
                <a:solidFill>
                  <a:schemeClr val="bg1"/>
                </a:solidFill>
                <a:latin typeface="+mn-ea"/>
                <a:sym typeface="Helvetica Neue Medium"/>
              </a:rPr>
              <a:t>Users who send for repairing on site</a:t>
            </a:r>
          </a:p>
        </p:txBody>
      </p:sp>
      <p:sp>
        <p:nvSpPr>
          <p:cNvPr id="19" name="矩形 18"/>
          <p:cNvSpPr/>
          <p:nvPr/>
        </p:nvSpPr>
        <p:spPr>
          <a:xfrm>
            <a:off x="1636452" y="1683507"/>
            <a:ext cx="3617809" cy="184666"/>
          </a:xfrm>
          <a:prstGeom prst="rect">
            <a:avLst/>
          </a:prstGeom>
          <a:solidFill>
            <a:srgbClr val="046A38"/>
          </a:solidFill>
          <a:ln w="12700" cap="flat">
            <a:solidFill>
              <a:srgbClr val="046A38"/>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r>
              <a:rPr lang="en-US" altLang="zh-CN" sz="1200" kern="0" dirty="0">
                <a:solidFill>
                  <a:srgbClr val="FFFFFF"/>
                </a:solidFill>
                <a:latin typeface="+mn-ea"/>
                <a:ea typeface="+mn-ea"/>
                <a:sym typeface="Helvetica Neue Medium"/>
              </a:rPr>
              <a:t>1. </a:t>
            </a:r>
            <a:r>
              <a:rPr lang="en-US" altLang="zh-CN" sz="1200" kern="0" dirty="0">
                <a:solidFill>
                  <a:srgbClr val="FFFFFF"/>
                </a:solidFill>
                <a:latin typeface="+mn-ea"/>
                <a:sym typeface="Helvetica Neue Medium"/>
              </a:rPr>
              <a:t>Find relevant information</a:t>
            </a:r>
            <a:endParaRPr lang="zh-CN" altLang="en-US" sz="1200" kern="0" dirty="0">
              <a:solidFill>
                <a:srgbClr val="FFFFFF"/>
              </a:solidFill>
              <a:latin typeface="+mn-ea"/>
              <a:ea typeface="+mn-ea"/>
              <a:sym typeface="Helvetica Neue Medium"/>
            </a:endParaRPr>
          </a:p>
        </p:txBody>
      </p:sp>
      <p:sp>
        <p:nvSpPr>
          <p:cNvPr id="20" name="矩形 19"/>
          <p:cNvSpPr/>
          <p:nvPr/>
        </p:nvSpPr>
        <p:spPr>
          <a:xfrm>
            <a:off x="10030549" y="1724024"/>
            <a:ext cx="1466106" cy="184666"/>
          </a:xfrm>
          <a:prstGeom prst="rect">
            <a:avLst/>
          </a:prstGeom>
          <a:solidFill>
            <a:srgbClr val="046A38"/>
          </a:solidFill>
          <a:ln w="12700" cap="flat">
            <a:solidFill>
              <a:srgbClr val="046A38"/>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r>
              <a:rPr lang="en-US" altLang="zh-CN" sz="1200" kern="0" dirty="0">
                <a:solidFill>
                  <a:schemeClr val="bg1"/>
                </a:solidFill>
                <a:latin typeface="+mn-ea"/>
                <a:sym typeface="Helvetica Neue Medium"/>
              </a:rPr>
              <a:t>Leave</a:t>
            </a:r>
            <a:endParaRPr lang="zh-CN" altLang="en-US" sz="1200" kern="0" dirty="0">
              <a:solidFill>
                <a:schemeClr val="bg1"/>
              </a:solidFill>
              <a:latin typeface="+mn-ea"/>
              <a:ea typeface="+mn-ea"/>
              <a:sym typeface="Helvetica Neue Medium"/>
            </a:endParaRPr>
          </a:p>
        </p:txBody>
      </p:sp>
      <p:sp>
        <p:nvSpPr>
          <p:cNvPr id="2" name="文本框 1"/>
          <p:cNvSpPr txBox="1"/>
          <p:nvPr/>
        </p:nvSpPr>
        <p:spPr>
          <a:xfrm>
            <a:off x="6738730" y="1632681"/>
            <a:ext cx="2195720" cy="369332"/>
          </a:xfrm>
          <a:prstGeom prst="rect">
            <a:avLst/>
          </a:prstGeom>
          <a:noFill/>
        </p:spPr>
        <p:txBody>
          <a:bodyPr wrap="square" rtlCol="0">
            <a:spAutoFit/>
          </a:bodyPr>
          <a:lstStyle/>
          <a:p>
            <a:pPr algn="ctr"/>
            <a:r>
              <a:rPr lang="en-US" altLang="zh-CN" dirty="0"/>
              <a:t>······</a:t>
            </a:r>
            <a:endParaRPr lang="zh-CN" altLang="en-US" dirty="0"/>
          </a:p>
        </p:txBody>
      </p:sp>
      <p:sp>
        <p:nvSpPr>
          <p:cNvPr id="3" name="右大括号 2"/>
          <p:cNvSpPr/>
          <p:nvPr/>
        </p:nvSpPr>
        <p:spPr>
          <a:xfrm rot="16200000">
            <a:off x="6457951" y="-2809090"/>
            <a:ext cx="257176" cy="823912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4" name="文本框 23"/>
          <p:cNvSpPr txBox="1"/>
          <p:nvPr/>
        </p:nvSpPr>
        <p:spPr>
          <a:xfrm>
            <a:off x="2255360" y="2293834"/>
            <a:ext cx="1862431" cy="646331"/>
          </a:xfrm>
          <a:prstGeom prst="rect">
            <a:avLst/>
          </a:prstGeom>
          <a:noFill/>
        </p:spPr>
        <p:txBody>
          <a:bodyPr wrap="square">
            <a:spAutoFit/>
          </a:bodyPr>
          <a:lstStyle/>
          <a:p>
            <a:pPr marL="0" marR="0" lvl="0" indent="0" defTabSz="412750" eaLnBrk="1" fontAlgn="auto" latinLnBrk="0" hangingPunct="0">
              <a:lnSpc>
                <a:spcPct val="100000"/>
              </a:lnSpc>
              <a:spcBef>
                <a:spcPts val="0"/>
              </a:spcBef>
              <a:spcAft>
                <a:spcPts val="0"/>
              </a:spcAft>
              <a:buClrTx/>
              <a:buSzTx/>
              <a:buFontTx/>
              <a:buNone/>
              <a:defRPr/>
            </a:pPr>
            <a:r>
              <a:rPr lang="en-US" altLang="zh-CN" sz="900" kern="0" dirty="0">
                <a:solidFill>
                  <a:srgbClr val="046A38"/>
                </a:solidFill>
                <a:latin typeface="OPPOSans M" panose="00020600040101010101" charset="-122"/>
                <a:ea typeface="OPPOSans M" panose="00020600040101010101" charset="-122"/>
                <a:sym typeface="Helvetica Neue"/>
              </a:rPr>
              <a:t>1. Find information via hotline, official website, search engine, sales store etc.</a:t>
            </a:r>
          </a:p>
        </p:txBody>
      </p:sp>
      <p:sp>
        <p:nvSpPr>
          <p:cNvPr id="27" name="文本框 26"/>
          <p:cNvSpPr txBox="1"/>
          <p:nvPr/>
        </p:nvSpPr>
        <p:spPr>
          <a:xfrm>
            <a:off x="3433494" y="3237582"/>
            <a:ext cx="2136008" cy="1977464"/>
          </a:xfrm>
          <a:prstGeom prst="rect">
            <a:avLst/>
          </a:prstGeom>
          <a:noFill/>
        </p:spPr>
        <p:txBody>
          <a:bodyPr wrap="square">
            <a:spAutoFit/>
          </a:bodyPr>
          <a:lstStyle/>
          <a:p>
            <a:pPr marL="0" marR="0" lvl="0" indent="0" algn="l" defTabSz="412750" rtl="0" eaLnBrk="1" fontAlgn="auto" latinLnBrk="0" hangingPunct="0">
              <a:lnSpc>
                <a:spcPct val="100000"/>
              </a:lnSpc>
              <a:spcBef>
                <a:spcPts val="0"/>
              </a:spcBef>
              <a:spcAft>
                <a:spcPts val="0"/>
              </a:spcAft>
              <a:buClrTx/>
              <a:buSzTx/>
              <a:buFontTx/>
              <a:buNone/>
              <a:defRPr/>
            </a:pPr>
            <a:r>
              <a:rPr kumimoji="0" lang="en-US" altLang="zh-CN" sz="800" b="0" i="0" u="none" strike="noStrike" kern="0" cap="none" spc="0" normalizeH="0" baseline="0" noProof="0" dirty="0">
                <a:ln>
                  <a:noFill/>
                </a:ln>
                <a:solidFill>
                  <a:srgbClr val="046A38"/>
                </a:solidFill>
                <a:effectLst/>
                <a:uLnTx/>
                <a:uFillTx/>
                <a:latin typeface="OPPOSans M" panose="00020600040101010101" charset="-122"/>
                <a:ea typeface="OPPOSans M" panose="00020600040101010101" charset="-122"/>
                <a:sym typeface="Helvetica Neue"/>
              </a:rPr>
              <a:t>4. GOOD: The directions to the store are clear</a:t>
            </a:r>
          </a:p>
          <a:p>
            <a:pPr marL="0" marR="0" lvl="0" indent="0" algn="l" defTabSz="412750" rtl="0" eaLnBrk="1" fontAlgn="auto" latinLnBrk="0" hangingPunct="0">
              <a:lnSpc>
                <a:spcPct val="100000"/>
              </a:lnSpc>
              <a:spcBef>
                <a:spcPts val="0"/>
              </a:spcBef>
              <a:spcAft>
                <a:spcPts val="0"/>
              </a:spcAft>
              <a:buClrTx/>
              <a:buSzTx/>
              <a:buFontTx/>
              <a:buNone/>
              <a:defRPr/>
            </a:pPr>
            <a:r>
              <a:rPr kumimoji="0" lang="en-US" altLang="zh-CN" sz="800" b="0" i="0" u="none" strike="noStrike" kern="0" cap="none" spc="0" normalizeH="0" baseline="0" noProof="0" dirty="0">
                <a:ln>
                  <a:noFill/>
                </a:ln>
                <a:solidFill>
                  <a:srgbClr val="046A38"/>
                </a:solidFill>
                <a:effectLst/>
                <a:uLnTx/>
                <a:uFillTx/>
                <a:latin typeface="OPPOSans M" panose="00020600040101010101" charset="-122"/>
                <a:ea typeface="OPPOSans M" panose="00020600040101010101" charset="-122"/>
                <a:sym typeface="Helvetica Neue"/>
              </a:rPr>
              <a:t>4. BAD: There is no guide to the shop or there is an error</a:t>
            </a:r>
          </a:p>
          <a:p>
            <a:pPr marL="0" marR="0" lvl="0" indent="0" algn="l" defTabSz="412750" rtl="0" eaLnBrk="1" fontAlgn="auto" latinLnBrk="0" hangingPunct="0">
              <a:lnSpc>
                <a:spcPct val="100000"/>
              </a:lnSpc>
              <a:spcBef>
                <a:spcPts val="0"/>
              </a:spcBef>
              <a:spcAft>
                <a:spcPts val="0"/>
              </a:spcAft>
              <a:buClrTx/>
              <a:buSzTx/>
              <a:buFontTx/>
              <a:buNone/>
              <a:defRPr/>
            </a:pPr>
            <a:endParaRPr kumimoji="0" lang="en-US" altLang="zh-CN" sz="1050" b="0" i="0" u="none" strike="noStrike" kern="0" cap="none" spc="0" normalizeH="0" baseline="0" noProof="0" dirty="0">
              <a:ln>
                <a:noFill/>
              </a:ln>
              <a:solidFill>
                <a:srgbClr val="FF0000"/>
              </a:solidFill>
              <a:effectLst/>
              <a:uLnTx/>
              <a:uFillTx/>
              <a:latin typeface="OPPOSans M" panose="00020600040101010101" charset="-122"/>
              <a:ea typeface="OPPOSans M" panose="00020600040101010101" charset="-122"/>
              <a:sym typeface="Helvetica Neue"/>
            </a:endParaRPr>
          </a:p>
          <a:p>
            <a:pPr marL="0" marR="0" lvl="0" indent="0" algn="l" defTabSz="412750" rtl="0" eaLnBrk="1" fontAlgn="auto" latinLnBrk="0" hangingPunct="0">
              <a:lnSpc>
                <a:spcPct val="100000"/>
              </a:lnSpc>
              <a:spcBef>
                <a:spcPts val="0"/>
              </a:spcBef>
              <a:spcAft>
                <a:spcPts val="0"/>
              </a:spcAft>
              <a:buClrTx/>
              <a:buSzTx/>
              <a:buFontTx/>
              <a:buNone/>
              <a:defRPr/>
            </a:pPr>
            <a:r>
              <a:rPr kumimoji="0" lang="en-US" altLang="zh-CN" sz="800" b="0" i="0" u="none" strike="noStrike" kern="0" cap="none" spc="0" normalizeH="0" baseline="0" noProof="0" dirty="0">
                <a:ln>
                  <a:noFill/>
                </a:ln>
                <a:solidFill>
                  <a:srgbClr val="FF0000"/>
                </a:solidFill>
                <a:effectLst/>
                <a:uLnTx/>
                <a:uFillTx/>
                <a:latin typeface="OPPOSans M" panose="00020600040101010101" charset="-122"/>
                <a:ea typeface="OPPOSans M" panose="00020600040101010101" charset="-122"/>
                <a:sym typeface="Helvetica Neue"/>
              </a:rPr>
              <a:t>5. GOOD: The map can accurately locate the store</a:t>
            </a:r>
          </a:p>
          <a:p>
            <a:pPr marL="0" marR="0" lvl="0" indent="0" algn="l" defTabSz="412750" rtl="0" eaLnBrk="1" fontAlgn="auto" latinLnBrk="0" hangingPunct="0">
              <a:lnSpc>
                <a:spcPct val="100000"/>
              </a:lnSpc>
              <a:spcBef>
                <a:spcPts val="0"/>
              </a:spcBef>
              <a:spcAft>
                <a:spcPts val="0"/>
              </a:spcAft>
              <a:buClrTx/>
              <a:buSzTx/>
              <a:buFontTx/>
              <a:buNone/>
              <a:defRPr/>
            </a:pPr>
            <a:r>
              <a:rPr kumimoji="0" lang="en-US" altLang="zh-CN" sz="800" b="0" i="0" u="none" strike="noStrike" kern="0" cap="none" spc="0" normalizeH="0" baseline="0" noProof="0" dirty="0">
                <a:ln>
                  <a:noFill/>
                </a:ln>
                <a:solidFill>
                  <a:srgbClr val="FF0000"/>
                </a:solidFill>
                <a:effectLst/>
                <a:uLnTx/>
                <a:uFillTx/>
                <a:latin typeface="OPPOSans M" panose="00020600040101010101" charset="-122"/>
                <a:ea typeface="OPPOSans M" panose="00020600040101010101" charset="-122"/>
                <a:sym typeface="Helvetica Neue"/>
              </a:rPr>
              <a:t>5. BAD: The map cannot find the store or the positioning deviation is large</a:t>
            </a:r>
          </a:p>
          <a:p>
            <a:pPr marL="0" marR="0" lvl="0" indent="0" algn="l" defTabSz="412750" rtl="0" eaLnBrk="1" fontAlgn="auto" latinLnBrk="0" hangingPunct="0">
              <a:lnSpc>
                <a:spcPct val="100000"/>
              </a:lnSpc>
              <a:spcBef>
                <a:spcPts val="0"/>
              </a:spcBef>
              <a:spcAft>
                <a:spcPts val="0"/>
              </a:spcAft>
              <a:buClrTx/>
              <a:buSzTx/>
              <a:buFontTx/>
              <a:buNone/>
              <a:defRPr/>
            </a:pPr>
            <a:endParaRPr kumimoji="0" lang="zh-CN" altLang="en-US" sz="800" b="0" i="0" u="none" strike="noStrike" kern="0" cap="none" spc="0" normalizeH="0" baseline="0" noProof="0" dirty="0">
              <a:ln>
                <a:noFill/>
              </a:ln>
              <a:solidFill>
                <a:srgbClr val="FF0000"/>
              </a:solidFill>
              <a:effectLst/>
              <a:uLnTx/>
              <a:uFillTx/>
              <a:latin typeface="OPPOSans M" panose="00020600040101010101" charset="-122"/>
              <a:ea typeface="OPPOSans M" panose="00020600040101010101" charset="-122"/>
              <a:sym typeface="Helvetica Neue"/>
            </a:endParaRPr>
          </a:p>
          <a:p>
            <a:pPr marL="0" marR="0" lvl="0" indent="0" algn="l" defTabSz="412750" rtl="0" eaLnBrk="1" fontAlgn="auto" latinLnBrk="0" hangingPunct="0">
              <a:lnSpc>
                <a:spcPct val="100000"/>
              </a:lnSpc>
              <a:spcBef>
                <a:spcPts val="0"/>
              </a:spcBef>
              <a:spcAft>
                <a:spcPts val="0"/>
              </a:spcAft>
              <a:buClrTx/>
              <a:buSzTx/>
              <a:buFontTx/>
              <a:buNone/>
              <a:defRPr/>
            </a:pPr>
            <a:r>
              <a:rPr kumimoji="0" lang="en-US" altLang="zh-CN" sz="800" b="0" i="0" u="none" strike="noStrike" kern="0" cap="none" spc="0" normalizeH="0" baseline="0" noProof="0" dirty="0">
                <a:ln>
                  <a:noFill/>
                </a:ln>
                <a:solidFill>
                  <a:srgbClr val="046A38"/>
                </a:solidFill>
                <a:effectLst/>
                <a:uLnTx/>
                <a:uFillTx/>
                <a:latin typeface="OPPOSans M" panose="00020600040101010101" charset="-122"/>
                <a:ea typeface="OPPOSans M" panose="00020600040101010101" charset="-122"/>
                <a:sym typeface="Helvetica Neue"/>
              </a:rPr>
              <a:t>6. GOOD: There is phone information and can be connected</a:t>
            </a:r>
          </a:p>
          <a:p>
            <a:pPr marL="0" marR="0" lvl="0" indent="0" algn="l" defTabSz="412750" rtl="0" eaLnBrk="1" fontAlgn="auto" latinLnBrk="0" hangingPunct="0">
              <a:lnSpc>
                <a:spcPct val="100000"/>
              </a:lnSpc>
              <a:spcBef>
                <a:spcPts val="0"/>
              </a:spcBef>
              <a:spcAft>
                <a:spcPts val="0"/>
              </a:spcAft>
              <a:buClrTx/>
              <a:buSzTx/>
              <a:buFontTx/>
              <a:buNone/>
              <a:defRPr/>
            </a:pPr>
            <a:r>
              <a:rPr kumimoji="0" lang="en-US" altLang="zh-CN" sz="800" b="0" i="0" u="none" strike="noStrike" kern="0" cap="none" spc="0" normalizeH="0" baseline="0" noProof="0" dirty="0">
                <a:ln>
                  <a:noFill/>
                </a:ln>
                <a:solidFill>
                  <a:srgbClr val="046A38"/>
                </a:solidFill>
                <a:effectLst/>
                <a:uLnTx/>
                <a:uFillTx/>
                <a:latin typeface="OPPOSans M" panose="00020600040101010101" charset="-122"/>
                <a:ea typeface="OPPOSans M" panose="00020600040101010101" charset="-122"/>
                <a:sym typeface="Helvetica Neue"/>
              </a:rPr>
              <a:t>6. BAD: Can't find the phone or get through</a:t>
            </a:r>
            <a:endParaRPr kumimoji="0" lang="zh-CN" altLang="en-US" sz="1000" b="0" i="0" u="none" strike="noStrike" kern="0" cap="none" spc="0" normalizeH="0" baseline="0" noProof="0" dirty="0">
              <a:ln>
                <a:noFill/>
              </a:ln>
              <a:solidFill>
                <a:srgbClr val="FF0000"/>
              </a:solidFill>
              <a:effectLst/>
              <a:uLnTx/>
              <a:uFillTx/>
              <a:latin typeface="OPPOSans M" panose="00020600040101010101" charset="-122"/>
              <a:ea typeface="OPPOSans M" panose="00020600040101010101" charset="-122"/>
              <a:sym typeface="Helvetica Neue"/>
            </a:endParaRPr>
          </a:p>
        </p:txBody>
      </p:sp>
      <p:sp>
        <p:nvSpPr>
          <p:cNvPr id="33" name="文本框 32"/>
          <p:cNvSpPr txBox="1"/>
          <p:nvPr/>
        </p:nvSpPr>
        <p:spPr>
          <a:xfrm>
            <a:off x="1421346" y="3329448"/>
            <a:ext cx="2136008" cy="1646605"/>
          </a:xfrm>
          <a:prstGeom prst="rect">
            <a:avLst/>
          </a:prstGeom>
          <a:noFill/>
        </p:spPr>
        <p:txBody>
          <a:bodyPr wrap="square">
            <a:spAutoFit/>
          </a:bodyPr>
          <a:lstStyle/>
          <a:p>
            <a:pPr marL="0" marR="0" lvl="0" indent="0" algn="l" defTabSz="412750" rtl="0" eaLnBrk="1" fontAlgn="auto" latinLnBrk="0" hangingPunct="0">
              <a:lnSpc>
                <a:spcPct val="100000"/>
              </a:lnSpc>
              <a:spcBef>
                <a:spcPts val="0"/>
              </a:spcBef>
              <a:spcAft>
                <a:spcPts val="0"/>
              </a:spcAft>
              <a:buClrTx/>
              <a:buSzTx/>
              <a:buFontTx/>
              <a:buNone/>
              <a:defRPr/>
            </a:pPr>
            <a:r>
              <a:rPr kumimoji="0" lang="en-US" altLang="zh-CN" sz="800" b="0" i="0" u="none" strike="noStrike" kern="0" cap="none" spc="0" normalizeH="0" baseline="0" noProof="0" dirty="0">
                <a:ln>
                  <a:noFill/>
                </a:ln>
                <a:solidFill>
                  <a:srgbClr val="046A38"/>
                </a:solidFill>
                <a:effectLst/>
                <a:uLnTx/>
                <a:uFillTx/>
                <a:latin typeface="OPPOSans M" panose="00020600040101010101" charset="-122"/>
                <a:ea typeface="OPPOSans M" panose="00020600040101010101" charset="-122"/>
                <a:sym typeface="Helvetica Neue"/>
              </a:rPr>
              <a:t>1. GOOD: You can quickly find the query entry</a:t>
            </a:r>
          </a:p>
          <a:p>
            <a:pPr marR="0" lvl="0" algn="l" defTabSz="412750" rtl="0" eaLnBrk="1" fontAlgn="auto" latinLnBrk="0" hangingPunct="0">
              <a:lnSpc>
                <a:spcPct val="100000"/>
              </a:lnSpc>
              <a:spcBef>
                <a:spcPts val="0"/>
              </a:spcBef>
              <a:spcAft>
                <a:spcPts val="0"/>
              </a:spcAft>
              <a:buClrTx/>
              <a:buSzTx/>
              <a:defRPr/>
            </a:pPr>
            <a:r>
              <a:rPr kumimoji="0" lang="en-US" altLang="zh-CN" sz="800" b="0" i="0" u="none" strike="noStrike" kern="0" cap="none" spc="0" normalizeH="0" baseline="0" noProof="0" dirty="0">
                <a:ln>
                  <a:noFill/>
                </a:ln>
                <a:solidFill>
                  <a:srgbClr val="046A38"/>
                </a:solidFill>
                <a:effectLst/>
                <a:uLnTx/>
                <a:uFillTx/>
                <a:latin typeface="OPPOSans M" panose="00020600040101010101" charset="-122"/>
                <a:ea typeface="OPPOSans M" panose="00020600040101010101" charset="-122"/>
                <a:sym typeface="Helvetica Neue"/>
              </a:rPr>
              <a:t>2. BAD: Can't find the query entry</a:t>
            </a:r>
          </a:p>
          <a:p>
            <a:pPr marR="0" lvl="0" algn="l" defTabSz="412750" rtl="0" eaLnBrk="1" fontAlgn="auto" latinLnBrk="0" hangingPunct="0">
              <a:lnSpc>
                <a:spcPct val="100000"/>
              </a:lnSpc>
              <a:spcBef>
                <a:spcPts val="0"/>
              </a:spcBef>
              <a:spcAft>
                <a:spcPts val="0"/>
              </a:spcAft>
              <a:buClrTx/>
              <a:buSzTx/>
              <a:defRPr/>
            </a:pPr>
            <a:endParaRPr kumimoji="0" lang="zh-CN" altLang="en-US" sz="500" b="0" i="0" u="none" strike="noStrike" kern="0" cap="none" spc="0" normalizeH="0" baseline="0" noProof="0" dirty="0">
              <a:ln>
                <a:noFill/>
              </a:ln>
              <a:solidFill>
                <a:srgbClr val="FF0000"/>
              </a:solidFill>
              <a:effectLst/>
              <a:uLnTx/>
              <a:uFillTx/>
              <a:latin typeface="OPPOSans M" panose="00020600040101010101" charset="-122"/>
              <a:ea typeface="OPPOSans M" panose="00020600040101010101" charset="-122"/>
              <a:sym typeface="Helvetica Neue"/>
            </a:endParaRPr>
          </a:p>
          <a:p>
            <a:pPr marL="0" marR="0" lvl="0" indent="0" algn="l" defTabSz="412750" rtl="0" eaLnBrk="1" fontAlgn="auto" latinLnBrk="0" hangingPunct="0">
              <a:lnSpc>
                <a:spcPct val="100000"/>
              </a:lnSpc>
              <a:spcBef>
                <a:spcPts val="0"/>
              </a:spcBef>
              <a:spcAft>
                <a:spcPts val="0"/>
              </a:spcAft>
              <a:buClrTx/>
              <a:buSzTx/>
              <a:buFontTx/>
              <a:buNone/>
              <a:defRPr/>
            </a:pPr>
            <a:r>
              <a:rPr kumimoji="0" lang="en-US" altLang="zh-CN" sz="800" b="0" i="0" u="none" strike="noStrike" kern="0" cap="none" spc="0" normalizeH="0" baseline="0" noProof="0" dirty="0">
                <a:ln>
                  <a:noFill/>
                </a:ln>
                <a:solidFill>
                  <a:srgbClr val="046A38"/>
                </a:solidFill>
                <a:effectLst/>
                <a:uLnTx/>
                <a:uFillTx/>
                <a:latin typeface="OPPOSans M" panose="00020600040101010101" charset="-122"/>
                <a:ea typeface="OPPOSans M" panose="00020600040101010101" charset="-122"/>
                <a:sym typeface="Helvetica Neue"/>
              </a:rPr>
              <a:t>2. GOOD: The address information is accurate</a:t>
            </a:r>
          </a:p>
          <a:p>
            <a:pPr marL="0" marR="0" lvl="0" indent="0" algn="l" defTabSz="412750" rtl="0" eaLnBrk="1" fontAlgn="auto" latinLnBrk="0" hangingPunct="0">
              <a:lnSpc>
                <a:spcPct val="100000"/>
              </a:lnSpc>
              <a:spcBef>
                <a:spcPts val="0"/>
              </a:spcBef>
              <a:spcAft>
                <a:spcPts val="0"/>
              </a:spcAft>
              <a:buClrTx/>
              <a:buSzTx/>
              <a:buFontTx/>
              <a:buNone/>
              <a:defRPr/>
            </a:pPr>
            <a:r>
              <a:rPr kumimoji="0" lang="en-US" altLang="zh-CN" sz="800" b="0" i="0" u="none" strike="noStrike" kern="0" cap="none" spc="0" normalizeH="0" baseline="0" noProof="0" dirty="0">
                <a:ln>
                  <a:noFill/>
                </a:ln>
                <a:solidFill>
                  <a:srgbClr val="046A38"/>
                </a:solidFill>
                <a:effectLst/>
                <a:uLnTx/>
                <a:uFillTx/>
                <a:latin typeface="OPPOSans M" panose="00020600040101010101" charset="-122"/>
                <a:ea typeface="OPPOSans M" panose="00020600040101010101" charset="-122"/>
                <a:sym typeface="Helvetica Neue"/>
              </a:rPr>
              <a:t>2. BAD: The address information is incorrect</a:t>
            </a:r>
          </a:p>
          <a:p>
            <a:pPr marL="0" marR="0" lvl="0" indent="0" algn="l" defTabSz="412750" rtl="0" eaLnBrk="1" fontAlgn="auto" latinLnBrk="0" hangingPunct="0">
              <a:lnSpc>
                <a:spcPct val="100000"/>
              </a:lnSpc>
              <a:spcBef>
                <a:spcPts val="0"/>
              </a:spcBef>
              <a:spcAft>
                <a:spcPts val="0"/>
              </a:spcAft>
              <a:buClrTx/>
              <a:buSzTx/>
              <a:buFontTx/>
              <a:buNone/>
              <a:defRPr/>
            </a:pPr>
            <a:endParaRPr kumimoji="0" lang="zh-CN" altLang="en-US" sz="800" b="0" i="0" u="none" strike="noStrike" kern="0" cap="none" spc="0" normalizeH="0" baseline="0" noProof="0" dirty="0">
              <a:ln>
                <a:noFill/>
              </a:ln>
              <a:solidFill>
                <a:srgbClr val="FF0000"/>
              </a:solidFill>
              <a:effectLst/>
              <a:uLnTx/>
              <a:uFillTx/>
              <a:latin typeface="OPPOSans M" panose="00020600040101010101" charset="-122"/>
              <a:ea typeface="OPPOSans M" panose="00020600040101010101" charset="-122"/>
              <a:sym typeface="Helvetica Neue"/>
            </a:endParaRPr>
          </a:p>
          <a:p>
            <a:pPr marL="0" marR="0" lvl="0" indent="0" algn="l" defTabSz="412750" rtl="0" eaLnBrk="1" fontAlgn="auto" latinLnBrk="0" hangingPunct="0">
              <a:lnSpc>
                <a:spcPct val="100000"/>
              </a:lnSpc>
              <a:spcBef>
                <a:spcPts val="0"/>
              </a:spcBef>
              <a:spcAft>
                <a:spcPts val="0"/>
              </a:spcAft>
              <a:buClrTx/>
              <a:buSzTx/>
              <a:buFontTx/>
              <a:buNone/>
              <a:defRPr/>
            </a:pPr>
            <a:r>
              <a:rPr kumimoji="0" lang="en-US" altLang="zh-CN" sz="800" b="0" i="0" u="none" strike="noStrike" kern="0" cap="none" spc="0" normalizeH="0" baseline="0" noProof="0" dirty="0">
                <a:ln>
                  <a:noFill/>
                </a:ln>
                <a:solidFill>
                  <a:srgbClr val="046A38"/>
                </a:solidFill>
                <a:effectLst/>
                <a:uLnTx/>
                <a:uFillTx/>
                <a:latin typeface="OPPOSans M" panose="00020600040101010101" charset="-122"/>
                <a:ea typeface="OPPOSans M" panose="00020600040101010101" charset="-122"/>
                <a:sym typeface="Helvetica Neue"/>
              </a:rPr>
              <a:t>3. GOOD: business hours are accurate</a:t>
            </a:r>
          </a:p>
          <a:p>
            <a:pPr marL="0" marR="0" lvl="0" indent="0" algn="l" defTabSz="412750" rtl="0" eaLnBrk="1" fontAlgn="auto" latinLnBrk="0" hangingPunct="0">
              <a:lnSpc>
                <a:spcPct val="100000"/>
              </a:lnSpc>
              <a:spcBef>
                <a:spcPts val="0"/>
              </a:spcBef>
              <a:spcAft>
                <a:spcPts val="0"/>
              </a:spcAft>
              <a:buClrTx/>
              <a:buSzTx/>
              <a:buFontTx/>
              <a:buNone/>
              <a:defRPr/>
            </a:pPr>
            <a:r>
              <a:rPr kumimoji="0" lang="en-US" altLang="zh-CN" sz="800" b="0" i="0" u="none" strike="noStrike" kern="0" cap="none" spc="0" normalizeH="0" baseline="0" noProof="0" dirty="0">
                <a:ln>
                  <a:noFill/>
                </a:ln>
                <a:solidFill>
                  <a:srgbClr val="046A38"/>
                </a:solidFill>
                <a:effectLst/>
                <a:uLnTx/>
                <a:uFillTx/>
                <a:latin typeface="OPPOSans M" panose="00020600040101010101" charset="-122"/>
                <a:ea typeface="OPPOSans M" panose="00020600040101010101" charset="-122"/>
                <a:sym typeface="Helvetica Neue"/>
              </a:rPr>
              <a:t>3. BAD: the business hours cannot be found or are wrong</a:t>
            </a:r>
            <a:endParaRPr kumimoji="0" lang="zh-CN" altLang="en-US" sz="800" b="0" i="0" u="none" strike="noStrike" kern="0" cap="none" spc="0" normalizeH="0" baseline="0" noProof="0" dirty="0">
              <a:ln>
                <a:noFill/>
              </a:ln>
              <a:solidFill>
                <a:srgbClr val="FF0000"/>
              </a:solidFill>
              <a:effectLst/>
              <a:uLnTx/>
              <a:uFillTx/>
              <a:latin typeface="OPPOSans M" panose="00020600040101010101" charset="-122"/>
              <a:ea typeface="OPPOSans M" panose="00020600040101010101" charset="-122"/>
              <a:sym typeface="Helvetica Neue"/>
            </a:endParaRPr>
          </a:p>
        </p:txBody>
      </p:sp>
      <p:sp>
        <p:nvSpPr>
          <p:cNvPr id="35" name="文本框 34"/>
          <p:cNvSpPr txBox="1"/>
          <p:nvPr/>
        </p:nvSpPr>
        <p:spPr>
          <a:xfrm>
            <a:off x="1490904" y="5273470"/>
            <a:ext cx="2007063" cy="999313"/>
          </a:xfrm>
          <a:prstGeom prst="rect">
            <a:avLst/>
          </a:prstGeom>
          <a:noFill/>
        </p:spPr>
        <p:txBody>
          <a:bodyPr wrap="square">
            <a:spAutoFit/>
          </a:bodyPr>
          <a:lstStyle/>
          <a:p>
            <a:pPr marL="0" marR="0" lvl="0" indent="0" algn="l" defTabSz="412750" rtl="0" eaLnBrk="1" fontAlgn="auto" latinLnBrk="0" hangingPunct="0">
              <a:lnSpc>
                <a:spcPct val="150000"/>
              </a:lnSpc>
              <a:spcBef>
                <a:spcPts val="0"/>
              </a:spcBef>
              <a:spcAft>
                <a:spcPts val="0"/>
              </a:spcAft>
              <a:buClrTx/>
              <a:buSzTx/>
              <a:buFontTx/>
              <a:buNone/>
              <a:defRPr/>
            </a:pPr>
            <a:r>
              <a:rPr kumimoji="0" lang="en-US" altLang="zh-CN" sz="800" b="0" i="0" u="none" strike="noStrike" kern="0" cap="none" spc="0" normalizeH="0" baseline="0" noProof="0" dirty="0">
                <a:ln>
                  <a:noFill/>
                </a:ln>
                <a:solidFill>
                  <a:srgbClr val="046A38"/>
                </a:solidFill>
                <a:effectLst/>
                <a:uLnTx/>
                <a:uFillTx/>
                <a:latin typeface="OPPOSans M" panose="00020600040101010101" charset="-122"/>
                <a:ea typeface="OPPOSans M" panose="00020600040101010101" charset="-122"/>
                <a:sym typeface="Helvetica Neue"/>
              </a:rPr>
              <a:t>1.Convenient to inquire the official after-sales information </a:t>
            </a:r>
          </a:p>
          <a:p>
            <a:pPr marL="0" marR="0" lvl="0" indent="0" algn="l" defTabSz="412750" rtl="0" eaLnBrk="1" fontAlgn="auto" latinLnBrk="0" hangingPunct="0">
              <a:lnSpc>
                <a:spcPct val="150000"/>
              </a:lnSpc>
              <a:spcBef>
                <a:spcPts val="0"/>
              </a:spcBef>
              <a:spcAft>
                <a:spcPts val="0"/>
              </a:spcAft>
              <a:buClrTx/>
              <a:buSzTx/>
              <a:buFontTx/>
              <a:buNone/>
              <a:defRPr/>
            </a:pPr>
            <a:r>
              <a:rPr kumimoji="0" lang="en-US" altLang="zh-CN" sz="800" b="0" i="0" u="none" strike="noStrike" kern="0" cap="none" spc="0" normalizeH="0" baseline="0" noProof="0" dirty="0">
                <a:ln>
                  <a:noFill/>
                </a:ln>
                <a:solidFill>
                  <a:srgbClr val="046A38"/>
                </a:solidFill>
                <a:effectLst/>
                <a:uLnTx/>
                <a:uFillTx/>
                <a:latin typeface="OPPOSans M" panose="00020600040101010101" charset="-122"/>
                <a:ea typeface="OPPOSans M" panose="00020600040101010101" charset="-122"/>
                <a:sym typeface="Helvetica Neue"/>
              </a:rPr>
              <a:t>2. The address information is accurate and easy to understand</a:t>
            </a:r>
          </a:p>
          <a:p>
            <a:pPr marL="0" marR="0" lvl="0" indent="0" algn="l" defTabSz="412750" rtl="0" eaLnBrk="1" fontAlgn="auto" latinLnBrk="0" hangingPunct="0">
              <a:lnSpc>
                <a:spcPct val="150000"/>
              </a:lnSpc>
              <a:spcBef>
                <a:spcPts val="0"/>
              </a:spcBef>
              <a:spcAft>
                <a:spcPts val="0"/>
              </a:spcAft>
              <a:buClrTx/>
              <a:buSzTx/>
              <a:buFontTx/>
              <a:buNone/>
              <a:defRPr/>
            </a:pPr>
            <a:r>
              <a:rPr kumimoji="0" lang="en-US" altLang="zh-CN" sz="800" b="0" i="0" u="none" strike="noStrike" kern="0" cap="none" spc="0" normalizeH="0" baseline="0" noProof="0" dirty="0">
                <a:ln>
                  <a:noFill/>
                </a:ln>
                <a:solidFill>
                  <a:srgbClr val="046A38"/>
                </a:solidFill>
                <a:effectLst/>
                <a:uLnTx/>
                <a:uFillTx/>
                <a:latin typeface="OPPOSans M" panose="00020600040101010101" charset="-122"/>
                <a:ea typeface="OPPOSans M" panose="00020600040101010101" charset="-122"/>
                <a:sym typeface="Helvetica Neue"/>
              </a:rPr>
              <a:t>3. Accurate business hours</a:t>
            </a:r>
          </a:p>
        </p:txBody>
      </p:sp>
      <p:sp>
        <p:nvSpPr>
          <p:cNvPr id="39" name="文本框 38"/>
          <p:cNvSpPr txBox="1"/>
          <p:nvPr/>
        </p:nvSpPr>
        <p:spPr>
          <a:xfrm>
            <a:off x="3497967" y="5320125"/>
            <a:ext cx="2007063" cy="814647"/>
          </a:xfrm>
          <a:prstGeom prst="rect">
            <a:avLst/>
          </a:prstGeom>
          <a:noFill/>
        </p:spPr>
        <p:txBody>
          <a:bodyPr wrap="square">
            <a:spAutoFit/>
          </a:bodyPr>
          <a:lstStyle/>
          <a:p>
            <a:pPr marL="0" marR="0" lvl="0" indent="0" algn="l" defTabSz="412750" rtl="0" eaLnBrk="1" fontAlgn="auto" latinLnBrk="0" hangingPunct="0">
              <a:lnSpc>
                <a:spcPct val="150000"/>
              </a:lnSpc>
              <a:spcBef>
                <a:spcPts val="0"/>
              </a:spcBef>
              <a:spcAft>
                <a:spcPts val="0"/>
              </a:spcAft>
              <a:buClrTx/>
              <a:buSzTx/>
              <a:buFontTx/>
              <a:buNone/>
              <a:defRPr/>
            </a:pPr>
            <a:r>
              <a:rPr kumimoji="0" lang="en-US" altLang="zh-CN" sz="800" b="0" i="0" u="none" strike="noStrike" kern="0" cap="none" spc="0" normalizeH="0" baseline="0" noProof="0" dirty="0">
                <a:ln>
                  <a:noFill/>
                </a:ln>
                <a:solidFill>
                  <a:srgbClr val="046A38"/>
                </a:solidFill>
                <a:effectLst/>
                <a:uLnTx/>
                <a:uFillTx/>
                <a:latin typeface="OPPOSans M" panose="00020600040101010101" charset="-122"/>
                <a:ea typeface="OPPOSans M" panose="00020600040101010101" charset="-122"/>
                <a:sym typeface="Helvetica Neue"/>
              </a:rPr>
              <a:t>4. The instructions to the store are clear and accurate</a:t>
            </a:r>
          </a:p>
          <a:p>
            <a:pPr marL="0" marR="0" lvl="0" indent="0" algn="l" defTabSz="412750" rtl="0" eaLnBrk="1" fontAlgn="auto" latinLnBrk="0" hangingPunct="0">
              <a:lnSpc>
                <a:spcPct val="150000"/>
              </a:lnSpc>
              <a:spcBef>
                <a:spcPts val="0"/>
              </a:spcBef>
              <a:spcAft>
                <a:spcPts val="0"/>
              </a:spcAft>
              <a:buClrTx/>
              <a:buSzTx/>
              <a:buFontTx/>
              <a:buNone/>
              <a:defRPr/>
            </a:pPr>
            <a:r>
              <a:rPr kumimoji="0" lang="en-US" altLang="zh-CN" sz="800" b="0" i="0" u="none" strike="noStrike" kern="0" cap="none" spc="0" normalizeH="0" baseline="0" noProof="0" dirty="0">
                <a:ln>
                  <a:noFill/>
                </a:ln>
                <a:solidFill>
                  <a:srgbClr val="046A38"/>
                </a:solidFill>
                <a:effectLst/>
                <a:uLnTx/>
                <a:uFillTx/>
                <a:latin typeface="OPPOSans M" panose="00020600040101010101" charset="-122"/>
                <a:ea typeface="OPPOSans M" panose="00020600040101010101" charset="-122"/>
                <a:sym typeface="Helvetica Neue"/>
              </a:rPr>
              <a:t>5. Accurate map positioning</a:t>
            </a:r>
          </a:p>
          <a:p>
            <a:pPr marL="0" marR="0" lvl="0" indent="0" algn="l" defTabSz="412750" rtl="0" eaLnBrk="1" fontAlgn="auto" latinLnBrk="0" hangingPunct="0">
              <a:lnSpc>
                <a:spcPct val="150000"/>
              </a:lnSpc>
              <a:spcBef>
                <a:spcPts val="0"/>
              </a:spcBef>
              <a:spcAft>
                <a:spcPts val="0"/>
              </a:spcAft>
              <a:buClrTx/>
              <a:buSzTx/>
              <a:buFontTx/>
              <a:buNone/>
              <a:defRPr/>
            </a:pPr>
            <a:r>
              <a:rPr kumimoji="0" lang="en-US" altLang="zh-CN" sz="800" b="0" i="0" u="none" strike="noStrike" kern="0" cap="none" spc="0" normalizeH="0" baseline="0" noProof="0" dirty="0">
                <a:ln>
                  <a:noFill/>
                </a:ln>
                <a:solidFill>
                  <a:srgbClr val="046A38"/>
                </a:solidFill>
                <a:effectLst/>
                <a:uLnTx/>
                <a:uFillTx/>
                <a:latin typeface="OPPOSans M" panose="00020600040101010101" charset="-122"/>
                <a:ea typeface="OPPOSans M" panose="00020600040101010101" charset="-122"/>
                <a:sym typeface="Helvetica Neue"/>
              </a:rPr>
              <a:t>6. Phone information is accurate</a:t>
            </a:r>
          </a:p>
        </p:txBody>
      </p:sp>
      <p:sp>
        <p:nvSpPr>
          <p:cNvPr id="26" name="五边形 88"/>
          <p:cNvSpPr/>
          <p:nvPr/>
        </p:nvSpPr>
        <p:spPr bwMode="auto">
          <a:xfrm rot="5400000">
            <a:off x="-246193" y="3783595"/>
            <a:ext cx="2033994" cy="884089"/>
          </a:xfrm>
          <a:prstGeom prst="homePlate">
            <a:avLst>
              <a:gd name="adj" fmla="val 34895"/>
            </a:avLst>
          </a:prstGeom>
          <a:solidFill>
            <a:srgbClr val="C9C9C8">
              <a:lumMod val="20000"/>
              <a:lumOff val="80000"/>
            </a:srgbClr>
          </a:solidFill>
          <a:ln w="22225">
            <a:solidFill>
              <a:srgbClr val="FFFFFF"/>
            </a:solid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412750" rtl="0" eaLnBrk="1" fontAlgn="auto" latinLnBrk="0" hangingPunct="0">
              <a:lnSpc>
                <a:spcPct val="100000"/>
              </a:lnSpc>
              <a:spcBef>
                <a:spcPts val="0"/>
              </a:spcBef>
              <a:spcAft>
                <a:spcPts val="0"/>
              </a:spcAft>
              <a:buClrTx/>
              <a:buSzTx/>
              <a:buFontTx/>
              <a:buNone/>
              <a:defRPr/>
            </a:pPr>
            <a:endParaRPr kumimoji="1" lang="zh-CN" altLang="en-US" sz="2665" b="1" i="0" u="none" strike="noStrike" kern="0" cap="none" spc="0" normalizeH="0" baseline="0" noProof="0" dirty="0">
              <a:ln>
                <a:noFill/>
              </a:ln>
              <a:solidFill>
                <a:srgbClr val="FFFFFF"/>
              </a:solidFill>
              <a:effectLst/>
              <a:uLnTx/>
              <a:uFillTx/>
              <a:latin typeface="OPPOSans R" panose="00020600040101010101" pitchFamily="18" charset="-122"/>
              <a:ea typeface="OPPOSans R" panose="00020600040101010101" pitchFamily="18" charset="-122"/>
              <a:sym typeface="Helvetica Neue"/>
            </a:endParaRPr>
          </a:p>
        </p:txBody>
      </p:sp>
      <p:sp>
        <p:nvSpPr>
          <p:cNvPr id="28" name="文字方塊 248"/>
          <p:cNvSpPr txBox="1"/>
          <p:nvPr/>
        </p:nvSpPr>
        <p:spPr>
          <a:xfrm>
            <a:off x="345760" y="3877388"/>
            <a:ext cx="877361" cy="873894"/>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2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Positive &amp; negative feelings</a:t>
            </a:r>
            <a:endParaRPr kumimoji="0" lang="zh-TW" altLang="en-US" sz="12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29" name="文字方塊 248"/>
          <p:cNvSpPr txBox="1"/>
          <p:nvPr/>
        </p:nvSpPr>
        <p:spPr>
          <a:xfrm>
            <a:off x="490107" y="3579497"/>
            <a:ext cx="514353" cy="353943"/>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03.</a:t>
            </a:r>
            <a:endParaRPr kumimoji="0" lang="zh-TW" altLang="en-US" sz="16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30" name="五边形 95"/>
          <p:cNvSpPr/>
          <p:nvPr/>
        </p:nvSpPr>
        <p:spPr bwMode="auto">
          <a:xfrm rot="5400000">
            <a:off x="3999" y="2377245"/>
            <a:ext cx="1505616" cy="877360"/>
          </a:xfrm>
          <a:prstGeom prst="homePlate">
            <a:avLst>
              <a:gd name="adj" fmla="val 34895"/>
            </a:avLst>
          </a:prstGeom>
          <a:solidFill>
            <a:srgbClr val="D5D5D5">
              <a:lumMod val="20000"/>
              <a:lumOff val="80000"/>
            </a:srgbClr>
          </a:solidFill>
          <a:ln w="22225">
            <a:solidFill>
              <a:srgbClr val="FFFFFF"/>
            </a:solid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412750" rtl="0" eaLnBrk="1" fontAlgn="auto" latinLnBrk="0" hangingPunct="0">
              <a:lnSpc>
                <a:spcPct val="100000"/>
              </a:lnSpc>
              <a:spcBef>
                <a:spcPts val="0"/>
              </a:spcBef>
              <a:spcAft>
                <a:spcPts val="0"/>
              </a:spcAft>
              <a:buClrTx/>
              <a:buSzTx/>
              <a:buFontTx/>
              <a:buNone/>
              <a:defRPr/>
            </a:pPr>
            <a:endParaRPr kumimoji="1" lang="zh-CN" altLang="en-US" sz="2665" b="1" i="0" u="none" strike="noStrike" kern="0" cap="none" spc="0" normalizeH="0" baseline="0" noProof="0" dirty="0">
              <a:ln>
                <a:noFill/>
              </a:ln>
              <a:solidFill>
                <a:srgbClr val="FFFFFF"/>
              </a:solidFill>
              <a:effectLst/>
              <a:uLnTx/>
              <a:uFillTx/>
              <a:latin typeface="OPPOSans R" panose="00020600040101010101" pitchFamily="18" charset="-122"/>
              <a:ea typeface="OPPOSans R" panose="00020600040101010101" pitchFamily="18" charset="-122"/>
              <a:sym typeface="Helvetica Neue"/>
            </a:endParaRPr>
          </a:p>
        </p:txBody>
      </p:sp>
      <p:sp>
        <p:nvSpPr>
          <p:cNvPr id="32" name="文字方塊 248"/>
          <p:cNvSpPr txBox="1"/>
          <p:nvPr/>
        </p:nvSpPr>
        <p:spPr>
          <a:xfrm>
            <a:off x="261169" y="2327247"/>
            <a:ext cx="972225" cy="881395"/>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02. </a:t>
            </a:r>
          </a:p>
          <a:p>
            <a:pPr marL="0" marR="0" lvl="0" indent="0" algn="ctr" defTabSz="412750" rtl="0" eaLnBrk="1" fontAlgn="auto" latinLnBrk="0" hangingPunct="0">
              <a:lnSpc>
                <a:spcPts val="2135"/>
              </a:lnSpc>
              <a:spcBef>
                <a:spcPts val="0"/>
              </a:spcBef>
              <a:spcAft>
                <a:spcPts val="0"/>
              </a:spcAft>
              <a:buClrTx/>
              <a:buSzTx/>
              <a:buFontTx/>
              <a:buNone/>
              <a:defRPr/>
            </a:pPr>
            <a:r>
              <a:rPr lang="en-US" altLang="zh-CN" sz="1300" b="1" kern="0" dirty="0">
                <a:solidFill>
                  <a:srgbClr val="046937"/>
                </a:solidFill>
                <a:latin typeface="OPPOSans R" panose="00020600040101010101" pitchFamily="18" charset="-122"/>
                <a:ea typeface="OPPOSans R" panose="00020600040101010101" pitchFamily="18" charset="-122"/>
                <a:cs typeface="Arial" panose="020B0604020202020204" pitchFamily="34" charset="0"/>
                <a:sym typeface="Helvetica Neue"/>
              </a:rPr>
              <a:t>U</a:t>
            </a:r>
            <a:r>
              <a:rPr kumimoji="0" lang="en-US" altLang="zh-CN" sz="13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ser behaviors</a:t>
            </a:r>
            <a:endParaRPr kumimoji="0" lang="zh-TW" altLang="en-US" sz="13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34" name="五边形 99"/>
          <p:cNvSpPr/>
          <p:nvPr/>
        </p:nvSpPr>
        <p:spPr bwMode="auto">
          <a:xfrm rot="5400000">
            <a:off x="256453" y="1405809"/>
            <a:ext cx="1028702" cy="884088"/>
          </a:xfrm>
          <a:prstGeom prst="homePlate">
            <a:avLst>
              <a:gd name="adj" fmla="val 34895"/>
            </a:avLst>
          </a:prstGeom>
          <a:solidFill>
            <a:srgbClr val="F7F7F7"/>
          </a:solidFill>
          <a:ln w="22225">
            <a:solidFill>
              <a:srgbClr val="FFFFFF"/>
            </a:solid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412750" rtl="0" eaLnBrk="1" fontAlgn="auto" latinLnBrk="0" hangingPunct="0">
              <a:lnSpc>
                <a:spcPct val="100000"/>
              </a:lnSpc>
              <a:spcBef>
                <a:spcPts val="0"/>
              </a:spcBef>
              <a:spcAft>
                <a:spcPts val="0"/>
              </a:spcAft>
              <a:buClrTx/>
              <a:buSzTx/>
              <a:buFontTx/>
              <a:buNone/>
              <a:defRPr/>
            </a:pPr>
            <a:endParaRPr kumimoji="1" lang="zh-CN" altLang="en-US" sz="2665" b="1" i="0" u="none" strike="noStrike" kern="0" cap="none" spc="0" normalizeH="0" baseline="0" noProof="0" dirty="0">
              <a:ln>
                <a:noFill/>
              </a:ln>
              <a:solidFill>
                <a:srgbClr val="FFFFFF"/>
              </a:solidFill>
              <a:effectLst/>
              <a:uLnTx/>
              <a:uFillTx/>
              <a:latin typeface="OPPOSans R" panose="00020600040101010101" pitchFamily="18" charset="-122"/>
              <a:ea typeface="OPPOSans R" panose="00020600040101010101" pitchFamily="18" charset="-122"/>
              <a:sym typeface="Helvetica Neue"/>
            </a:endParaRPr>
          </a:p>
        </p:txBody>
      </p:sp>
      <p:sp>
        <p:nvSpPr>
          <p:cNvPr id="36" name="文字方塊 248"/>
          <p:cNvSpPr txBox="1"/>
          <p:nvPr/>
        </p:nvSpPr>
        <p:spPr>
          <a:xfrm>
            <a:off x="334121" y="1456794"/>
            <a:ext cx="884088" cy="612091"/>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TW" sz="1300" b="1" i="0" u="none" strike="noStrike" kern="0" cap="none" spc="0" normalizeH="0" baseline="0" noProof="0" dirty="0">
                <a:ln>
                  <a:noFill/>
                </a:ln>
                <a:solidFill>
                  <a:schemeClr val="accent6">
                    <a:lumMod val="50000"/>
                  </a:schemeClr>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Journey stages</a:t>
            </a:r>
            <a:endParaRPr kumimoji="0" lang="zh-TW" altLang="en-US" sz="1300" b="1" i="0" u="none" strike="noStrike" kern="0" cap="none" spc="0" normalizeH="0" baseline="0" noProof="0" dirty="0">
              <a:ln>
                <a:noFill/>
              </a:ln>
              <a:solidFill>
                <a:schemeClr val="accent6">
                  <a:lumMod val="50000"/>
                </a:schemeClr>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38" name="文字方塊 248"/>
          <p:cNvSpPr txBox="1"/>
          <p:nvPr/>
        </p:nvSpPr>
        <p:spPr>
          <a:xfrm>
            <a:off x="518161" y="1292852"/>
            <a:ext cx="514353" cy="353943"/>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600" b="1" i="0" u="none" strike="noStrike" kern="0" cap="none" spc="0" normalizeH="0" baseline="0" noProof="0" dirty="0">
                <a:ln>
                  <a:noFill/>
                </a:ln>
                <a:solidFill>
                  <a:schemeClr val="accent6">
                    <a:lumMod val="50000"/>
                  </a:schemeClr>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01.</a:t>
            </a:r>
            <a:endParaRPr kumimoji="0" lang="zh-TW" altLang="en-US" sz="1600" b="1" i="0" u="none" strike="noStrike" kern="0" cap="none" spc="0" normalizeH="0" baseline="0" noProof="0" dirty="0">
              <a:ln>
                <a:noFill/>
              </a:ln>
              <a:solidFill>
                <a:schemeClr val="accent6">
                  <a:lumMod val="50000"/>
                </a:schemeClr>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40" name="燕尾形 24"/>
          <p:cNvSpPr/>
          <p:nvPr/>
        </p:nvSpPr>
        <p:spPr bwMode="auto">
          <a:xfrm rot="5400000">
            <a:off x="87941" y="5214760"/>
            <a:ext cx="1374794" cy="877362"/>
          </a:xfrm>
          <a:prstGeom prst="chevron">
            <a:avLst>
              <a:gd name="adj" fmla="val 34800"/>
            </a:avLst>
          </a:prstGeom>
          <a:solidFill>
            <a:srgbClr val="D5D5D5">
              <a:lumMod val="20000"/>
              <a:lumOff val="80000"/>
            </a:srgbClr>
          </a:solidFill>
          <a:ln w="22225">
            <a:solidFill>
              <a:srgbClr val="FFFFFF"/>
            </a:solid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412750" rtl="0" eaLnBrk="1" fontAlgn="auto" latinLnBrk="0" hangingPunct="0">
              <a:lnSpc>
                <a:spcPct val="100000"/>
              </a:lnSpc>
              <a:spcBef>
                <a:spcPts val="0"/>
              </a:spcBef>
              <a:spcAft>
                <a:spcPts val="0"/>
              </a:spcAft>
              <a:buClrTx/>
              <a:buSzTx/>
              <a:buFontTx/>
              <a:buNone/>
              <a:defRPr/>
            </a:pPr>
            <a:endParaRPr kumimoji="1" lang="zh-CN" altLang="en-US" sz="2665" b="1" i="0" u="none" strike="noStrike" kern="0" cap="none" spc="0" normalizeH="0" baseline="0" noProof="0" dirty="0">
              <a:ln>
                <a:noFill/>
              </a:ln>
              <a:solidFill>
                <a:srgbClr val="FFFFFF"/>
              </a:solidFill>
              <a:effectLst/>
              <a:uLnTx/>
              <a:uFillTx/>
              <a:latin typeface="OPPOSans R" panose="00020600040101010101" pitchFamily="18" charset="-122"/>
              <a:ea typeface="OPPOSans R" panose="00020600040101010101" pitchFamily="18" charset="-122"/>
              <a:sym typeface="Helvetica Neue"/>
            </a:endParaRPr>
          </a:p>
        </p:txBody>
      </p:sp>
      <p:sp>
        <p:nvSpPr>
          <p:cNvPr id="41" name="文字方塊 248"/>
          <p:cNvSpPr txBox="1"/>
          <p:nvPr/>
        </p:nvSpPr>
        <p:spPr>
          <a:xfrm>
            <a:off x="336657" y="5551292"/>
            <a:ext cx="869465" cy="608372"/>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lang="en-US" altLang="zh-CN" sz="1200" b="1" kern="0" dirty="0">
                <a:solidFill>
                  <a:srgbClr val="046A38"/>
                </a:solidFill>
                <a:latin typeface="OPPOSans R" panose="00020600040101010101" pitchFamily="18" charset="-122"/>
                <a:ea typeface="OPPOSans R" panose="00020600040101010101" pitchFamily="18" charset="-122"/>
                <a:cs typeface="Arial" panose="020B0604020202020204" pitchFamily="34" charset="0"/>
                <a:sym typeface="Helvetica Neue"/>
              </a:rPr>
              <a:t>Driving</a:t>
            </a:r>
            <a:r>
              <a:rPr lang="zh-CN" altLang="en-US" sz="1200" b="1" kern="0" dirty="0">
                <a:solidFill>
                  <a:srgbClr val="046A38"/>
                </a:solidFill>
                <a:latin typeface="OPPOSans R" panose="00020600040101010101" pitchFamily="18" charset="-122"/>
                <a:ea typeface="OPPOSans R" panose="00020600040101010101" pitchFamily="18" charset="-122"/>
                <a:cs typeface="Arial" panose="020B0604020202020204" pitchFamily="34" charset="0"/>
                <a:sym typeface="Helvetica Neue"/>
              </a:rPr>
              <a:t> </a:t>
            </a:r>
            <a:r>
              <a:rPr lang="en-US" altLang="zh-CN" sz="1200" b="1" kern="0" dirty="0">
                <a:solidFill>
                  <a:srgbClr val="046A38"/>
                </a:solidFill>
                <a:latin typeface="OPPOSans R" panose="00020600040101010101" pitchFamily="18" charset="-122"/>
                <a:ea typeface="OPPOSans R" panose="00020600040101010101" pitchFamily="18" charset="-122"/>
                <a:cs typeface="Arial" panose="020B0604020202020204" pitchFamily="34" charset="0"/>
                <a:sym typeface="Helvetica Neue"/>
              </a:rPr>
              <a:t>factors</a:t>
            </a:r>
            <a:endParaRPr kumimoji="0" lang="en-US" altLang="zh-CN" sz="1200" b="1" i="0" u="none" strike="noStrike" kern="0" cap="none" spc="0" normalizeH="0" baseline="0" noProof="0" dirty="0">
              <a:ln>
                <a:noFill/>
              </a:ln>
              <a:solidFill>
                <a:srgbClr val="046A38"/>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42" name="文字方塊 248"/>
          <p:cNvSpPr txBox="1"/>
          <p:nvPr/>
        </p:nvSpPr>
        <p:spPr>
          <a:xfrm>
            <a:off x="490107" y="5295206"/>
            <a:ext cx="514353" cy="353943"/>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046A38"/>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04.</a:t>
            </a:r>
            <a:endParaRPr kumimoji="0" lang="zh-TW" altLang="en-US" sz="1600" b="1" i="0" u="none" strike="noStrike" kern="0" cap="none" spc="0" normalizeH="0" baseline="0" noProof="0" dirty="0">
              <a:ln>
                <a:noFill/>
              </a:ln>
              <a:solidFill>
                <a:srgbClr val="046A38"/>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43" name="school-doubt_73177"/>
          <p:cNvSpPr>
            <a:spLocks noChangeAspect="1"/>
          </p:cNvSpPr>
          <p:nvPr/>
        </p:nvSpPr>
        <p:spPr bwMode="auto">
          <a:xfrm rot="1324120">
            <a:off x="7280218" y="3287063"/>
            <a:ext cx="1289160" cy="1731372"/>
          </a:xfrm>
          <a:custGeom>
            <a:avLst/>
            <a:gdLst>
              <a:gd name="connsiteX0" fmla="*/ 222207 w 408106"/>
              <a:gd name="connsiteY0" fmla="*/ 494820 h 585257"/>
              <a:gd name="connsiteX1" fmla="*/ 178957 w 408106"/>
              <a:gd name="connsiteY1" fmla="*/ 496110 h 585257"/>
              <a:gd name="connsiteX2" fmla="*/ 191222 w 408106"/>
              <a:gd name="connsiteY2" fmla="*/ 570917 h 585257"/>
              <a:gd name="connsiteX3" fmla="*/ 271267 w 408106"/>
              <a:gd name="connsiteY3" fmla="*/ 566402 h 585257"/>
              <a:gd name="connsiteX4" fmla="*/ 266748 w 408106"/>
              <a:gd name="connsiteY4" fmla="*/ 550925 h 585257"/>
              <a:gd name="connsiteX5" fmla="*/ 204132 w 408106"/>
              <a:gd name="connsiteY5" fmla="*/ 555439 h 585257"/>
              <a:gd name="connsiteX6" fmla="*/ 204132 w 408106"/>
              <a:gd name="connsiteY6" fmla="*/ 552215 h 585257"/>
              <a:gd name="connsiteX7" fmla="*/ 265457 w 408106"/>
              <a:gd name="connsiteY7" fmla="*/ 545766 h 585257"/>
              <a:gd name="connsiteX8" fmla="*/ 262875 w 408106"/>
              <a:gd name="connsiteY8" fmla="*/ 534803 h 585257"/>
              <a:gd name="connsiteX9" fmla="*/ 214461 w 408106"/>
              <a:gd name="connsiteY9" fmla="*/ 534158 h 585257"/>
              <a:gd name="connsiteX10" fmla="*/ 214461 w 408106"/>
              <a:gd name="connsiteY10" fmla="*/ 531579 h 585257"/>
              <a:gd name="connsiteX11" fmla="*/ 262230 w 408106"/>
              <a:gd name="connsiteY11" fmla="*/ 530934 h 585257"/>
              <a:gd name="connsiteX12" fmla="*/ 259648 w 408106"/>
              <a:gd name="connsiteY12" fmla="*/ 516746 h 585257"/>
              <a:gd name="connsiteX13" fmla="*/ 201550 w 408106"/>
              <a:gd name="connsiteY13" fmla="*/ 519326 h 585257"/>
              <a:gd name="connsiteX14" fmla="*/ 201550 w 408106"/>
              <a:gd name="connsiteY14" fmla="*/ 516101 h 585257"/>
              <a:gd name="connsiteX15" fmla="*/ 259002 w 408106"/>
              <a:gd name="connsiteY15" fmla="*/ 513522 h 585257"/>
              <a:gd name="connsiteX16" fmla="*/ 258356 w 408106"/>
              <a:gd name="connsiteY16" fmla="*/ 496110 h 585257"/>
              <a:gd name="connsiteX17" fmla="*/ 222207 w 408106"/>
              <a:gd name="connsiteY17" fmla="*/ 494820 h 585257"/>
              <a:gd name="connsiteX18" fmla="*/ 221239 w 408106"/>
              <a:gd name="connsiteY18" fmla="*/ 477731 h 585257"/>
              <a:gd name="connsiteX19" fmla="*/ 264166 w 408106"/>
              <a:gd name="connsiteY19" fmla="*/ 485147 h 585257"/>
              <a:gd name="connsiteX20" fmla="*/ 266748 w 408106"/>
              <a:gd name="connsiteY20" fmla="*/ 490951 h 585257"/>
              <a:gd name="connsiteX21" fmla="*/ 270622 w 408106"/>
              <a:gd name="connsiteY21" fmla="*/ 494175 h 585257"/>
              <a:gd name="connsiteX22" fmla="*/ 282241 w 408106"/>
              <a:gd name="connsiteY22" fmla="*/ 573496 h 585257"/>
              <a:gd name="connsiteX23" fmla="*/ 279013 w 408106"/>
              <a:gd name="connsiteY23" fmla="*/ 577365 h 585257"/>
              <a:gd name="connsiteX24" fmla="*/ 276431 w 408106"/>
              <a:gd name="connsiteY24" fmla="*/ 578655 h 585257"/>
              <a:gd name="connsiteX25" fmla="*/ 188639 w 408106"/>
              <a:gd name="connsiteY25" fmla="*/ 585104 h 585257"/>
              <a:gd name="connsiteX26" fmla="*/ 186703 w 408106"/>
              <a:gd name="connsiteY26" fmla="*/ 585104 h 585257"/>
              <a:gd name="connsiteX27" fmla="*/ 177020 w 408106"/>
              <a:gd name="connsiteY27" fmla="*/ 579300 h 585257"/>
              <a:gd name="connsiteX28" fmla="*/ 168628 w 408106"/>
              <a:gd name="connsiteY28" fmla="*/ 487081 h 585257"/>
              <a:gd name="connsiteX29" fmla="*/ 176374 w 408106"/>
              <a:gd name="connsiteY29" fmla="*/ 483857 h 585257"/>
              <a:gd name="connsiteX30" fmla="*/ 221239 w 408106"/>
              <a:gd name="connsiteY30" fmla="*/ 477731 h 585257"/>
              <a:gd name="connsiteX31" fmla="*/ 333270 w 408106"/>
              <a:gd name="connsiteY31" fmla="*/ 307278 h 585257"/>
              <a:gd name="connsiteX32" fmla="*/ 333270 w 408106"/>
              <a:gd name="connsiteY32" fmla="*/ 310499 h 585257"/>
              <a:gd name="connsiteX33" fmla="*/ 225408 w 408106"/>
              <a:gd name="connsiteY33" fmla="*/ 314364 h 585257"/>
              <a:gd name="connsiteX34" fmla="*/ 225408 w 408106"/>
              <a:gd name="connsiteY34" fmla="*/ 311787 h 585257"/>
              <a:gd name="connsiteX35" fmla="*/ 333270 w 408106"/>
              <a:gd name="connsiteY35" fmla="*/ 307278 h 585257"/>
              <a:gd name="connsiteX36" fmla="*/ 203820 w 408106"/>
              <a:gd name="connsiteY36" fmla="*/ 15185 h 585257"/>
              <a:gd name="connsiteX37" fmla="*/ 55674 w 408106"/>
              <a:gd name="connsiteY37" fmla="*/ 81005 h 585257"/>
              <a:gd name="connsiteX38" fmla="*/ 15007 w 408106"/>
              <a:gd name="connsiteY38" fmla="*/ 187381 h 585257"/>
              <a:gd name="connsiteX39" fmla="*/ 56965 w 408106"/>
              <a:gd name="connsiteY39" fmla="*/ 311163 h 585257"/>
              <a:gd name="connsiteX40" fmla="*/ 59547 w 408106"/>
              <a:gd name="connsiteY40" fmla="*/ 313097 h 585257"/>
              <a:gd name="connsiteX41" fmla="*/ 59547 w 408106"/>
              <a:gd name="connsiteY41" fmla="*/ 312452 h 585257"/>
              <a:gd name="connsiteX42" fmla="*/ 113771 w 408106"/>
              <a:gd name="connsiteY42" fmla="*/ 226063 h 585257"/>
              <a:gd name="connsiteX43" fmla="*/ 116353 w 408106"/>
              <a:gd name="connsiteY43" fmla="*/ 223484 h 585257"/>
              <a:gd name="connsiteX44" fmla="*/ 266113 w 408106"/>
              <a:gd name="connsiteY44" fmla="*/ 155790 h 585257"/>
              <a:gd name="connsiteX45" fmla="*/ 264176 w 408106"/>
              <a:gd name="connsiteY45" fmla="*/ 267323 h 585257"/>
              <a:gd name="connsiteX46" fmla="*/ 164121 w 408106"/>
              <a:gd name="connsiteY46" fmla="*/ 300203 h 585257"/>
              <a:gd name="connsiteX47" fmla="*/ 178322 w 408106"/>
              <a:gd name="connsiteY47" fmla="*/ 446550 h 585257"/>
              <a:gd name="connsiteX48" fmla="*/ 251911 w 408106"/>
              <a:gd name="connsiteY48" fmla="*/ 441393 h 585257"/>
              <a:gd name="connsiteX49" fmla="*/ 249975 w 408106"/>
              <a:gd name="connsiteY49" fmla="*/ 427854 h 585257"/>
              <a:gd name="connsiteX50" fmla="*/ 249329 w 408106"/>
              <a:gd name="connsiteY50" fmla="*/ 428499 h 585257"/>
              <a:gd name="connsiteX51" fmla="*/ 199624 w 408106"/>
              <a:gd name="connsiteY51" fmla="*/ 433011 h 585257"/>
              <a:gd name="connsiteX52" fmla="*/ 199624 w 408106"/>
              <a:gd name="connsiteY52" fmla="*/ 430433 h 585257"/>
              <a:gd name="connsiteX53" fmla="*/ 249329 w 408106"/>
              <a:gd name="connsiteY53" fmla="*/ 424630 h 585257"/>
              <a:gd name="connsiteX54" fmla="*/ 248684 w 408106"/>
              <a:gd name="connsiteY54" fmla="*/ 411736 h 585257"/>
              <a:gd name="connsiteX55" fmla="*/ 193169 w 408106"/>
              <a:gd name="connsiteY55" fmla="*/ 409157 h 585257"/>
              <a:gd name="connsiteX56" fmla="*/ 193169 w 408106"/>
              <a:gd name="connsiteY56" fmla="*/ 406579 h 585257"/>
              <a:gd name="connsiteX57" fmla="*/ 248684 w 408106"/>
              <a:gd name="connsiteY57" fmla="*/ 407868 h 585257"/>
              <a:gd name="connsiteX58" fmla="*/ 249975 w 408106"/>
              <a:gd name="connsiteY58" fmla="*/ 387882 h 585257"/>
              <a:gd name="connsiteX59" fmla="*/ 233191 w 408106"/>
              <a:gd name="connsiteY59" fmla="*/ 387882 h 585257"/>
              <a:gd name="connsiteX60" fmla="*/ 212535 w 408106"/>
              <a:gd name="connsiteY60" fmla="*/ 391106 h 585257"/>
              <a:gd name="connsiteX61" fmla="*/ 211889 w 408106"/>
              <a:gd name="connsiteY61" fmla="*/ 389172 h 585257"/>
              <a:gd name="connsiteX62" fmla="*/ 250620 w 408106"/>
              <a:gd name="connsiteY62" fmla="*/ 384659 h 585257"/>
              <a:gd name="connsiteX63" fmla="*/ 252557 w 408106"/>
              <a:gd name="connsiteY63" fmla="*/ 374344 h 585257"/>
              <a:gd name="connsiteX64" fmla="*/ 249975 w 408106"/>
              <a:gd name="connsiteY64" fmla="*/ 368541 h 585257"/>
              <a:gd name="connsiteX65" fmla="*/ 199624 w 408106"/>
              <a:gd name="connsiteY65" fmla="*/ 370475 h 585257"/>
              <a:gd name="connsiteX66" fmla="*/ 199624 w 408106"/>
              <a:gd name="connsiteY66" fmla="*/ 367897 h 585257"/>
              <a:gd name="connsiteX67" fmla="*/ 250620 w 408106"/>
              <a:gd name="connsiteY67" fmla="*/ 364673 h 585257"/>
              <a:gd name="connsiteX68" fmla="*/ 255784 w 408106"/>
              <a:gd name="connsiteY68" fmla="*/ 360805 h 585257"/>
              <a:gd name="connsiteX69" fmla="*/ 300970 w 408106"/>
              <a:gd name="connsiteY69" fmla="*/ 340819 h 585257"/>
              <a:gd name="connsiteX70" fmla="*/ 217053 w 408106"/>
              <a:gd name="connsiteY70" fmla="*/ 341464 h 585257"/>
              <a:gd name="connsiteX71" fmla="*/ 217053 w 408106"/>
              <a:gd name="connsiteY71" fmla="*/ 338885 h 585257"/>
              <a:gd name="connsiteX72" fmla="*/ 307426 w 408106"/>
              <a:gd name="connsiteY72" fmla="*/ 336306 h 585257"/>
              <a:gd name="connsiteX73" fmla="*/ 357776 w 408106"/>
              <a:gd name="connsiteY73" fmla="*/ 287309 h 585257"/>
              <a:gd name="connsiteX74" fmla="*/ 283542 w 408106"/>
              <a:gd name="connsiteY74" fmla="*/ 284730 h 585257"/>
              <a:gd name="connsiteX75" fmla="*/ 283542 w 408106"/>
              <a:gd name="connsiteY75" fmla="*/ 281507 h 585257"/>
              <a:gd name="connsiteX76" fmla="*/ 359067 w 408106"/>
              <a:gd name="connsiteY76" fmla="*/ 283441 h 585257"/>
              <a:gd name="connsiteX77" fmla="*/ 360358 w 408106"/>
              <a:gd name="connsiteY77" fmla="*/ 284086 h 585257"/>
              <a:gd name="connsiteX78" fmla="*/ 375205 w 408106"/>
              <a:gd name="connsiteY78" fmla="*/ 258942 h 585257"/>
              <a:gd name="connsiteX79" fmla="*/ 281605 w 408106"/>
              <a:gd name="connsiteY79" fmla="*/ 256364 h 585257"/>
              <a:gd name="connsiteX80" fmla="*/ 281605 w 408106"/>
              <a:gd name="connsiteY80" fmla="*/ 254429 h 585257"/>
              <a:gd name="connsiteX81" fmla="*/ 377142 w 408106"/>
              <a:gd name="connsiteY81" fmla="*/ 253785 h 585257"/>
              <a:gd name="connsiteX82" fmla="*/ 388761 w 408106"/>
              <a:gd name="connsiteY82" fmla="*/ 218971 h 585257"/>
              <a:gd name="connsiteX83" fmla="*/ 307426 w 408106"/>
              <a:gd name="connsiteY83" fmla="*/ 223484 h 585257"/>
              <a:gd name="connsiteX84" fmla="*/ 306780 w 408106"/>
              <a:gd name="connsiteY84" fmla="*/ 220905 h 585257"/>
              <a:gd name="connsiteX85" fmla="*/ 389406 w 408106"/>
              <a:gd name="connsiteY85" fmla="*/ 215103 h 585257"/>
              <a:gd name="connsiteX86" fmla="*/ 391988 w 408106"/>
              <a:gd name="connsiteY86" fmla="*/ 195117 h 585257"/>
              <a:gd name="connsiteX87" fmla="*/ 291933 w 408106"/>
              <a:gd name="connsiteY87" fmla="*/ 203498 h 585257"/>
              <a:gd name="connsiteX88" fmla="*/ 291933 w 408106"/>
              <a:gd name="connsiteY88" fmla="*/ 200275 h 585257"/>
              <a:gd name="connsiteX89" fmla="*/ 391988 w 408106"/>
              <a:gd name="connsiteY89" fmla="*/ 190604 h 585257"/>
              <a:gd name="connsiteX90" fmla="*/ 391988 w 408106"/>
              <a:gd name="connsiteY90" fmla="*/ 180289 h 585257"/>
              <a:gd name="connsiteX91" fmla="*/ 390052 w 408106"/>
              <a:gd name="connsiteY91" fmla="*/ 166750 h 585257"/>
              <a:gd name="connsiteX92" fmla="*/ 328728 w 408106"/>
              <a:gd name="connsiteY92" fmla="*/ 167395 h 585257"/>
              <a:gd name="connsiteX93" fmla="*/ 328728 w 408106"/>
              <a:gd name="connsiteY93" fmla="*/ 164816 h 585257"/>
              <a:gd name="connsiteX94" fmla="*/ 389406 w 408106"/>
              <a:gd name="connsiteY94" fmla="*/ 162237 h 585257"/>
              <a:gd name="connsiteX95" fmla="*/ 386179 w 408106"/>
              <a:gd name="connsiteY95" fmla="*/ 148054 h 585257"/>
              <a:gd name="connsiteX96" fmla="*/ 285478 w 408106"/>
              <a:gd name="connsiteY96" fmla="*/ 150633 h 585257"/>
              <a:gd name="connsiteX97" fmla="*/ 285478 w 408106"/>
              <a:gd name="connsiteY97" fmla="*/ 147409 h 585257"/>
              <a:gd name="connsiteX98" fmla="*/ 384888 w 408106"/>
              <a:gd name="connsiteY98" fmla="*/ 142896 h 585257"/>
              <a:gd name="connsiteX99" fmla="*/ 377142 w 408106"/>
              <a:gd name="connsiteY99" fmla="*/ 121621 h 585257"/>
              <a:gd name="connsiteX100" fmla="*/ 238355 w 408106"/>
              <a:gd name="connsiteY100" fmla="*/ 120977 h 585257"/>
              <a:gd name="connsiteX101" fmla="*/ 238355 w 408106"/>
              <a:gd name="connsiteY101" fmla="*/ 118398 h 585257"/>
              <a:gd name="connsiteX102" fmla="*/ 375850 w 408106"/>
              <a:gd name="connsiteY102" fmla="*/ 117753 h 585257"/>
              <a:gd name="connsiteX103" fmla="*/ 364877 w 408106"/>
              <a:gd name="connsiteY103" fmla="*/ 97767 h 585257"/>
              <a:gd name="connsiteX104" fmla="*/ 163475 w 408106"/>
              <a:gd name="connsiteY104" fmla="*/ 98412 h 585257"/>
              <a:gd name="connsiteX105" fmla="*/ 163475 w 408106"/>
              <a:gd name="connsiteY105" fmla="*/ 95833 h 585257"/>
              <a:gd name="connsiteX106" fmla="*/ 362940 w 408106"/>
              <a:gd name="connsiteY106" fmla="*/ 95189 h 585257"/>
              <a:gd name="connsiteX107" fmla="*/ 350675 w 408106"/>
              <a:gd name="connsiteY107" fmla="*/ 78426 h 585257"/>
              <a:gd name="connsiteX108" fmla="*/ 350030 w 408106"/>
              <a:gd name="connsiteY108" fmla="*/ 78426 h 585257"/>
              <a:gd name="connsiteX109" fmla="*/ 102797 w 408106"/>
              <a:gd name="connsiteY109" fmla="*/ 77782 h 585257"/>
              <a:gd name="connsiteX110" fmla="*/ 102797 w 408106"/>
              <a:gd name="connsiteY110" fmla="*/ 74558 h 585257"/>
              <a:gd name="connsiteX111" fmla="*/ 346802 w 408106"/>
              <a:gd name="connsiteY111" fmla="*/ 74558 h 585257"/>
              <a:gd name="connsiteX112" fmla="*/ 317754 w 408106"/>
              <a:gd name="connsiteY112" fmla="*/ 49415 h 585257"/>
              <a:gd name="connsiteX113" fmla="*/ 146046 w 408106"/>
              <a:gd name="connsiteY113" fmla="*/ 50704 h 585257"/>
              <a:gd name="connsiteX114" fmla="*/ 145401 w 408106"/>
              <a:gd name="connsiteY114" fmla="*/ 50704 h 585257"/>
              <a:gd name="connsiteX115" fmla="*/ 167994 w 408106"/>
              <a:gd name="connsiteY115" fmla="*/ 40389 h 585257"/>
              <a:gd name="connsiteX116" fmla="*/ 309362 w 408106"/>
              <a:gd name="connsiteY116" fmla="*/ 43613 h 585257"/>
              <a:gd name="connsiteX117" fmla="*/ 259012 w 408106"/>
              <a:gd name="connsiteY117" fmla="*/ 21693 h 585257"/>
              <a:gd name="connsiteX118" fmla="*/ 203820 w 408106"/>
              <a:gd name="connsiteY118" fmla="*/ 15185 h 585257"/>
              <a:gd name="connsiteX119" fmla="*/ 180430 w 408106"/>
              <a:gd name="connsiteY119" fmla="*/ 1717 h 585257"/>
              <a:gd name="connsiteX120" fmla="*/ 244811 w 408106"/>
              <a:gd name="connsiteY120" fmla="*/ 2996 h 585257"/>
              <a:gd name="connsiteX121" fmla="*/ 407481 w 408106"/>
              <a:gd name="connsiteY121" fmla="*/ 174487 h 585257"/>
              <a:gd name="connsiteX122" fmla="*/ 267404 w 408106"/>
              <a:gd name="connsiteY122" fmla="*/ 374344 h 585257"/>
              <a:gd name="connsiteX123" fmla="*/ 269986 w 408106"/>
              <a:gd name="connsiteY123" fmla="*/ 450418 h 585257"/>
              <a:gd name="connsiteX124" fmla="*/ 255139 w 408106"/>
              <a:gd name="connsiteY124" fmla="*/ 454931 h 585257"/>
              <a:gd name="connsiteX125" fmla="*/ 255139 w 408106"/>
              <a:gd name="connsiteY125" fmla="*/ 454287 h 585257"/>
              <a:gd name="connsiteX126" fmla="*/ 175740 w 408106"/>
              <a:gd name="connsiteY126" fmla="*/ 460089 h 585257"/>
              <a:gd name="connsiteX127" fmla="*/ 169931 w 408106"/>
              <a:gd name="connsiteY127" fmla="*/ 454287 h 585257"/>
              <a:gd name="connsiteX128" fmla="*/ 166057 w 408106"/>
              <a:gd name="connsiteY128" fmla="*/ 450418 h 585257"/>
              <a:gd name="connsiteX129" fmla="*/ 155729 w 408106"/>
              <a:gd name="connsiteY129" fmla="*/ 296335 h 585257"/>
              <a:gd name="connsiteX130" fmla="*/ 159602 w 408106"/>
              <a:gd name="connsiteY130" fmla="*/ 284086 h 585257"/>
              <a:gd name="connsiteX131" fmla="*/ 247393 w 408106"/>
              <a:gd name="connsiteY131" fmla="*/ 262166 h 585257"/>
              <a:gd name="connsiteX132" fmla="*/ 257721 w 408106"/>
              <a:gd name="connsiteY132" fmla="*/ 170618 h 585257"/>
              <a:gd name="connsiteX133" fmla="*/ 167994 w 408106"/>
              <a:gd name="connsiteY133" fmla="*/ 144830 h 585257"/>
              <a:gd name="connsiteX134" fmla="*/ 127326 w 408106"/>
              <a:gd name="connsiteY134" fmla="*/ 225418 h 585257"/>
              <a:gd name="connsiteX135" fmla="*/ 127326 w 408106"/>
              <a:gd name="connsiteY135" fmla="*/ 227352 h 585257"/>
              <a:gd name="connsiteX136" fmla="*/ 126681 w 408106"/>
              <a:gd name="connsiteY136" fmla="*/ 233154 h 585257"/>
              <a:gd name="connsiteX137" fmla="*/ 66648 w 408106"/>
              <a:gd name="connsiteY137" fmla="*/ 316965 h 585257"/>
              <a:gd name="connsiteX138" fmla="*/ 59547 w 408106"/>
              <a:gd name="connsiteY138" fmla="*/ 316321 h 585257"/>
              <a:gd name="connsiteX139" fmla="*/ 53092 w 408106"/>
              <a:gd name="connsiteY139" fmla="*/ 320189 h 585257"/>
              <a:gd name="connsiteX140" fmla="*/ 3387 w 408106"/>
              <a:gd name="connsiteY140" fmla="*/ 220260 h 585257"/>
              <a:gd name="connsiteX141" fmla="*/ 22753 w 408106"/>
              <a:gd name="connsiteY141" fmla="*/ 100991 h 585257"/>
              <a:gd name="connsiteX142" fmla="*/ 180430 w 408106"/>
              <a:gd name="connsiteY142" fmla="*/ 1717 h 58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408106" h="585257">
                <a:moveTo>
                  <a:pt x="222207" y="494820"/>
                </a:moveTo>
                <a:cubicBezTo>
                  <a:pt x="207360" y="494175"/>
                  <a:pt x="193158" y="494820"/>
                  <a:pt x="178957" y="496110"/>
                </a:cubicBezTo>
                <a:cubicBezTo>
                  <a:pt x="180893" y="521260"/>
                  <a:pt x="185412" y="546411"/>
                  <a:pt x="191222" y="570917"/>
                </a:cubicBezTo>
                <a:cubicBezTo>
                  <a:pt x="217043" y="567692"/>
                  <a:pt x="245446" y="563823"/>
                  <a:pt x="271267" y="566402"/>
                </a:cubicBezTo>
                <a:cubicBezTo>
                  <a:pt x="269976" y="561243"/>
                  <a:pt x="268685" y="556084"/>
                  <a:pt x="266748" y="550925"/>
                </a:cubicBezTo>
                <a:cubicBezTo>
                  <a:pt x="246737" y="554150"/>
                  <a:pt x="224144" y="555439"/>
                  <a:pt x="204132" y="555439"/>
                </a:cubicBezTo>
                <a:cubicBezTo>
                  <a:pt x="202196" y="555439"/>
                  <a:pt x="202196" y="552860"/>
                  <a:pt x="204132" y="552215"/>
                </a:cubicBezTo>
                <a:cubicBezTo>
                  <a:pt x="224144" y="550280"/>
                  <a:pt x="245446" y="547701"/>
                  <a:pt x="265457" y="545766"/>
                </a:cubicBezTo>
                <a:cubicBezTo>
                  <a:pt x="264812" y="541897"/>
                  <a:pt x="264166" y="538672"/>
                  <a:pt x="262875" y="534803"/>
                </a:cubicBezTo>
                <a:cubicBezTo>
                  <a:pt x="247382" y="537383"/>
                  <a:pt x="229953" y="536738"/>
                  <a:pt x="214461" y="534158"/>
                </a:cubicBezTo>
                <a:cubicBezTo>
                  <a:pt x="212524" y="534158"/>
                  <a:pt x="213170" y="531579"/>
                  <a:pt x="214461" y="531579"/>
                </a:cubicBezTo>
                <a:cubicBezTo>
                  <a:pt x="230599" y="532868"/>
                  <a:pt x="246091" y="531579"/>
                  <a:pt x="262230" y="530934"/>
                </a:cubicBezTo>
                <a:cubicBezTo>
                  <a:pt x="260939" y="525775"/>
                  <a:pt x="260293" y="521260"/>
                  <a:pt x="259648" y="516746"/>
                </a:cubicBezTo>
                <a:cubicBezTo>
                  <a:pt x="240282" y="518681"/>
                  <a:pt x="220916" y="518036"/>
                  <a:pt x="201550" y="519326"/>
                </a:cubicBezTo>
                <a:cubicBezTo>
                  <a:pt x="199613" y="519326"/>
                  <a:pt x="199613" y="516101"/>
                  <a:pt x="201550" y="516101"/>
                </a:cubicBezTo>
                <a:cubicBezTo>
                  <a:pt x="220270" y="513522"/>
                  <a:pt x="240282" y="511587"/>
                  <a:pt x="259002" y="513522"/>
                </a:cubicBezTo>
                <a:cubicBezTo>
                  <a:pt x="258356" y="507073"/>
                  <a:pt x="258356" y="501914"/>
                  <a:pt x="258356" y="496110"/>
                </a:cubicBezTo>
                <a:cubicBezTo>
                  <a:pt x="246737" y="497400"/>
                  <a:pt x="234472" y="494820"/>
                  <a:pt x="222207" y="494820"/>
                </a:cubicBezTo>
                <a:close/>
                <a:moveTo>
                  <a:pt x="221239" y="477731"/>
                </a:moveTo>
                <a:cubicBezTo>
                  <a:pt x="236893" y="477086"/>
                  <a:pt x="252224" y="478698"/>
                  <a:pt x="264166" y="485147"/>
                </a:cubicBezTo>
                <a:cubicBezTo>
                  <a:pt x="266748" y="486437"/>
                  <a:pt x="267394" y="488371"/>
                  <a:pt x="266748" y="490951"/>
                </a:cubicBezTo>
                <a:cubicBezTo>
                  <a:pt x="268685" y="491596"/>
                  <a:pt x="269976" y="492240"/>
                  <a:pt x="270622" y="494175"/>
                </a:cubicBezTo>
                <a:cubicBezTo>
                  <a:pt x="280304" y="517391"/>
                  <a:pt x="280304" y="548990"/>
                  <a:pt x="282241" y="573496"/>
                </a:cubicBezTo>
                <a:cubicBezTo>
                  <a:pt x="282241" y="575431"/>
                  <a:pt x="280950" y="576721"/>
                  <a:pt x="279013" y="577365"/>
                </a:cubicBezTo>
                <a:cubicBezTo>
                  <a:pt x="278368" y="578010"/>
                  <a:pt x="277722" y="578655"/>
                  <a:pt x="276431" y="578655"/>
                </a:cubicBezTo>
                <a:cubicBezTo>
                  <a:pt x="249319" y="585749"/>
                  <a:pt x="217043" y="585104"/>
                  <a:pt x="188639" y="585104"/>
                </a:cubicBezTo>
                <a:cubicBezTo>
                  <a:pt x="187994" y="585104"/>
                  <a:pt x="187348" y="585104"/>
                  <a:pt x="186703" y="585104"/>
                </a:cubicBezTo>
                <a:cubicBezTo>
                  <a:pt x="182830" y="585749"/>
                  <a:pt x="178311" y="584459"/>
                  <a:pt x="177020" y="579300"/>
                </a:cubicBezTo>
                <a:cubicBezTo>
                  <a:pt x="168628" y="549635"/>
                  <a:pt x="166046" y="518036"/>
                  <a:pt x="168628" y="487081"/>
                </a:cubicBezTo>
                <a:cubicBezTo>
                  <a:pt x="168628" y="482567"/>
                  <a:pt x="173792" y="481277"/>
                  <a:pt x="176374" y="483857"/>
                </a:cubicBezTo>
                <a:cubicBezTo>
                  <a:pt x="189608" y="481277"/>
                  <a:pt x="205585" y="478375"/>
                  <a:pt x="221239" y="477731"/>
                </a:cubicBezTo>
                <a:close/>
                <a:moveTo>
                  <a:pt x="333270" y="307278"/>
                </a:moveTo>
                <a:cubicBezTo>
                  <a:pt x="335208" y="307922"/>
                  <a:pt x="335208" y="310499"/>
                  <a:pt x="333270" y="310499"/>
                </a:cubicBezTo>
                <a:cubicBezTo>
                  <a:pt x="297747" y="315008"/>
                  <a:pt x="260931" y="314364"/>
                  <a:pt x="225408" y="314364"/>
                </a:cubicBezTo>
                <a:cubicBezTo>
                  <a:pt x="223470" y="314364"/>
                  <a:pt x="223470" y="311787"/>
                  <a:pt x="225408" y="311787"/>
                </a:cubicBezTo>
                <a:cubicBezTo>
                  <a:pt x="260931" y="309855"/>
                  <a:pt x="297747" y="305990"/>
                  <a:pt x="333270" y="307278"/>
                </a:cubicBezTo>
                <a:close/>
                <a:moveTo>
                  <a:pt x="203820" y="15185"/>
                </a:moveTo>
                <a:cubicBezTo>
                  <a:pt x="148265" y="16092"/>
                  <a:pt x="93437" y="38938"/>
                  <a:pt x="55674" y="81005"/>
                </a:cubicBezTo>
                <a:cubicBezTo>
                  <a:pt x="29853" y="110661"/>
                  <a:pt x="14361" y="147409"/>
                  <a:pt x="15007" y="187381"/>
                </a:cubicBezTo>
                <a:cubicBezTo>
                  <a:pt x="15652" y="218971"/>
                  <a:pt x="25335" y="293756"/>
                  <a:pt x="56965" y="311163"/>
                </a:cubicBezTo>
                <a:cubicBezTo>
                  <a:pt x="58256" y="311163"/>
                  <a:pt x="58902" y="312452"/>
                  <a:pt x="59547" y="313097"/>
                </a:cubicBezTo>
                <a:cubicBezTo>
                  <a:pt x="59547" y="313097"/>
                  <a:pt x="59547" y="312452"/>
                  <a:pt x="59547" y="312452"/>
                </a:cubicBezTo>
                <a:cubicBezTo>
                  <a:pt x="76976" y="282796"/>
                  <a:pt x="94405" y="253785"/>
                  <a:pt x="113771" y="226063"/>
                </a:cubicBezTo>
                <a:cubicBezTo>
                  <a:pt x="115062" y="224773"/>
                  <a:pt x="115707" y="224129"/>
                  <a:pt x="116353" y="223484"/>
                </a:cubicBezTo>
                <a:cubicBezTo>
                  <a:pt x="95051" y="139028"/>
                  <a:pt x="212535" y="88097"/>
                  <a:pt x="266113" y="155790"/>
                </a:cubicBezTo>
                <a:cubicBezTo>
                  <a:pt x="290642" y="187381"/>
                  <a:pt x="288706" y="235733"/>
                  <a:pt x="264176" y="267323"/>
                </a:cubicBezTo>
                <a:cubicBezTo>
                  <a:pt x="242228" y="294401"/>
                  <a:pt x="198333" y="312452"/>
                  <a:pt x="164121" y="300203"/>
                </a:cubicBezTo>
                <a:cubicBezTo>
                  <a:pt x="178322" y="344687"/>
                  <a:pt x="186714" y="400776"/>
                  <a:pt x="178322" y="446550"/>
                </a:cubicBezTo>
                <a:cubicBezTo>
                  <a:pt x="202852" y="444616"/>
                  <a:pt x="227382" y="441393"/>
                  <a:pt x="251911" y="441393"/>
                </a:cubicBezTo>
                <a:cubicBezTo>
                  <a:pt x="251266" y="436880"/>
                  <a:pt x="250620" y="432367"/>
                  <a:pt x="249975" y="427854"/>
                </a:cubicBezTo>
                <a:cubicBezTo>
                  <a:pt x="249975" y="427854"/>
                  <a:pt x="249975" y="428499"/>
                  <a:pt x="249329" y="428499"/>
                </a:cubicBezTo>
                <a:cubicBezTo>
                  <a:pt x="233191" y="431077"/>
                  <a:pt x="216408" y="431722"/>
                  <a:pt x="199624" y="433011"/>
                </a:cubicBezTo>
                <a:cubicBezTo>
                  <a:pt x="198333" y="433011"/>
                  <a:pt x="197688" y="430433"/>
                  <a:pt x="199624" y="430433"/>
                </a:cubicBezTo>
                <a:cubicBezTo>
                  <a:pt x="215762" y="427854"/>
                  <a:pt x="232546" y="425275"/>
                  <a:pt x="249329" y="424630"/>
                </a:cubicBezTo>
                <a:cubicBezTo>
                  <a:pt x="249329" y="420762"/>
                  <a:pt x="248684" y="416249"/>
                  <a:pt x="248684" y="411736"/>
                </a:cubicBezTo>
                <a:cubicBezTo>
                  <a:pt x="230609" y="409802"/>
                  <a:pt x="211889" y="408513"/>
                  <a:pt x="193169" y="409157"/>
                </a:cubicBezTo>
                <a:cubicBezTo>
                  <a:pt x="191233" y="409157"/>
                  <a:pt x="191233" y="406579"/>
                  <a:pt x="193169" y="406579"/>
                </a:cubicBezTo>
                <a:cubicBezTo>
                  <a:pt x="211889" y="404645"/>
                  <a:pt x="230609" y="405289"/>
                  <a:pt x="248684" y="407868"/>
                </a:cubicBezTo>
                <a:cubicBezTo>
                  <a:pt x="249329" y="400776"/>
                  <a:pt x="249329" y="394329"/>
                  <a:pt x="249975" y="387882"/>
                </a:cubicBezTo>
                <a:cubicBezTo>
                  <a:pt x="244811" y="387882"/>
                  <a:pt x="239001" y="387238"/>
                  <a:pt x="233191" y="387882"/>
                </a:cubicBezTo>
                <a:cubicBezTo>
                  <a:pt x="226091" y="387882"/>
                  <a:pt x="219635" y="389817"/>
                  <a:pt x="212535" y="391106"/>
                </a:cubicBezTo>
                <a:cubicBezTo>
                  <a:pt x="211244" y="391106"/>
                  <a:pt x="211244" y="389817"/>
                  <a:pt x="211889" y="389172"/>
                </a:cubicBezTo>
                <a:cubicBezTo>
                  <a:pt x="223508" y="384659"/>
                  <a:pt x="238355" y="382080"/>
                  <a:pt x="250620" y="384659"/>
                </a:cubicBezTo>
                <a:cubicBezTo>
                  <a:pt x="251266" y="381435"/>
                  <a:pt x="251911" y="377567"/>
                  <a:pt x="252557" y="374344"/>
                </a:cubicBezTo>
                <a:cubicBezTo>
                  <a:pt x="251266" y="373054"/>
                  <a:pt x="249975" y="371120"/>
                  <a:pt x="249975" y="368541"/>
                </a:cubicBezTo>
                <a:cubicBezTo>
                  <a:pt x="233191" y="370475"/>
                  <a:pt x="216408" y="369831"/>
                  <a:pt x="199624" y="370475"/>
                </a:cubicBezTo>
                <a:cubicBezTo>
                  <a:pt x="198333" y="370475"/>
                  <a:pt x="198333" y="367897"/>
                  <a:pt x="199624" y="367897"/>
                </a:cubicBezTo>
                <a:cubicBezTo>
                  <a:pt x="216408" y="366607"/>
                  <a:pt x="233837" y="364673"/>
                  <a:pt x="250620" y="364673"/>
                </a:cubicBezTo>
                <a:cubicBezTo>
                  <a:pt x="251266" y="362739"/>
                  <a:pt x="252557" y="361450"/>
                  <a:pt x="255784" y="360805"/>
                </a:cubicBezTo>
                <a:cubicBezTo>
                  <a:pt x="271277" y="356292"/>
                  <a:pt x="286769" y="349845"/>
                  <a:pt x="300970" y="340819"/>
                </a:cubicBezTo>
                <a:cubicBezTo>
                  <a:pt x="272568" y="342109"/>
                  <a:pt x="244811" y="342753"/>
                  <a:pt x="217053" y="341464"/>
                </a:cubicBezTo>
                <a:cubicBezTo>
                  <a:pt x="215117" y="341464"/>
                  <a:pt x="215117" y="338885"/>
                  <a:pt x="217053" y="338885"/>
                </a:cubicBezTo>
                <a:cubicBezTo>
                  <a:pt x="246747" y="338885"/>
                  <a:pt x="277086" y="338240"/>
                  <a:pt x="307426" y="336306"/>
                </a:cubicBezTo>
                <a:cubicBezTo>
                  <a:pt x="326791" y="323412"/>
                  <a:pt x="344220" y="306650"/>
                  <a:pt x="357776" y="287309"/>
                </a:cubicBezTo>
                <a:cubicBezTo>
                  <a:pt x="333246" y="289243"/>
                  <a:pt x="308071" y="287309"/>
                  <a:pt x="283542" y="284730"/>
                </a:cubicBezTo>
                <a:cubicBezTo>
                  <a:pt x="281605" y="284086"/>
                  <a:pt x="281605" y="281507"/>
                  <a:pt x="283542" y="281507"/>
                </a:cubicBezTo>
                <a:cubicBezTo>
                  <a:pt x="308717" y="282796"/>
                  <a:pt x="333892" y="282796"/>
                  <a:pt x="359067" y="283441"/>
                </a:cubicBezTo>
                <a:cubicBezTo>
                  <a:pt x="359713" y="283441"/>
                  <a:pt x="359713" y="283441"/>
                  <a:pt x="360358" y="284086"/>
                </a:cubicBezTo>
                <a:cubicBezTo>
                  <a:pt x="365522" y="275705"/>
                  <a:pt x="370686" y="267323"/>
                  <a:pt x="375205" y="258942"/>
                </a:cubicBezTo>
                <a:cubicBezTo>
                  <a:pt x="343575" y="257653"/>
                  <a:pt x="312590" y="256364"/>
                  <a:pt x="281605" y="256364"/>
                </a:cubicBezTo>
                <a:cubicBezTo>
                  <a:pt x="279668" y="257008"/>
                  <a:pt x="279668" y="254429"/>
                  <a:pt x="281605" y="254429"/>
                </a:cubicBezTo>
                <a:cubicBezTo>
                  <a:pt x="313235" y="252495"/>
                  <a:pt x="345511" y="251851"/>
                  <a:pt x="377142" y="253785"/>
                </a:cubicBezTo>
                <a:cubicBezTo>
                  <a:pt x="382306" y="242825"/>
                  <a:pt x="386179" y="231220"/>
                  <a:pt x="388761" y="218971"/>
                </a:cubicBezTo>
                <a:cubicBezTo>
                  <a:pt x="361649" y="221550"/>
                  <a:pt x="333892" y="220905"/>
                  <a:pt x="307426" y="223484"/>
                </a:cubicBezTo>
                <a:cubicBezTo>
                  <a:pt x="305489" y="223484"/>
                  <a:pt x="305489" y="220905"/>
                  <a:pt x="306780" y="220905"/>
                </a:cubicBezTo>
                <a:cubicBezTo>
                  <a:pt x="333246" y="216392"/>
                  <a:pt x="362295" y="212524"/>
                  <a:pt x="389406" y="215103"/>
                </a:cubicBezTo>
                <a:cubicBezTo>
                  <a:pt x="390697" y="208011"/>
                  <a:pt x="391343" y="201564"/>
                  <a:pt x="391988" y="195117"/>
                </a:cubicBezTo>
                <a:cubicBezTo>
                  <a:pt x="358422" y="197696"/>
                  <a:pt x="325500" y="198985"/>
                  <a:pt x="291933" y="203498"/>
                </a:cubicBezTo>
                <a:cubicBezTo>
                  <a:pt x="290642" y="203498"/>
                  <a:pt x="289997" y="200275"/>
                  <a:pt x="291933" y="200275"/>
                </a:cubicBezTo>
                <a:cubicBezTo>
                  <a:pt x="324209" y="194472"/>
                  <a:pt x="358422" y="189315"/>
                  <a:pt x="391988" y="190604"/>
                </a:cubicBezTo>
                <a:cubicBezTo>
                  <a:pt x="391988" y="187381"/>
                  <a:pt x="391988" y="183512"/>
                  <a:pt x="391988" y="180289"/>
                </a:cubicBezTo>
                <a:cubicBezTo>
                  <a:pt x="391343" y="175776"/>
                  <a:pt x="390697" y="171263"/>
                  <a:pt x="390052" y="166750"/>
                </a:cubicBezTo>
                <a:cubicBezTo>
                  <a:pt x="370041" y="169329"/>
                  <a:pt x="348739" y="168684"/>
                  <a:pt x="328728" y="167395"/>
                </a:cubicBezTo>
                <a:cubicBezTo>
                  <a:pt x="326791" y="167395"/>
                  <a:pt x="326791" y="164816"/>
                  <a:pt x="328728" y="164816"/>
                </a:cubicBezTo>
                <a:cubicBezTo>
                  <a:pt x="348739" y="164816"/>
                  <a:pt x="369395" y="162882"/>
                  <a:pt x="389406" y="162237"/>
                </a:cubicBezTo>
                <a:cubicBezTo>
                  <a:pt x="388761" y="157724"/>
                  <a:pt x="387470" y="152567"/>
                  <a:pt x="386179" y="148054"/>
                </a:cubicBezTo>
                <a:cubicBezTo>
                  <a:pt x="353257" y="152567"/>
                  <a:pt x="319045" y="153212"/>
                  <a:pt x="285478" y="150633"/>
                </a:cubicBezTo>
                <a:cubicBezTo>
                  <a:pt x="283542" y="149988"/>
                  <a:pt x="283542" y="147409"/>
                  <a:pt x="285478" y="147409"/>
                </a:cubicBezTo>
                <a:cubicBezTo>
                  <a:pt x="319045" y="148699"/>
                  <a:pt x="351966" y="146765"/>
                  <a:pt x="384888" y="142896"/>
                </a:cubicBezTo>
                <a:cubicBezTo>
                  <a:pt x="382951" y="135805"/>
                  <a:pt x="380369" y="128713"/>
                  <a:pt x="377142" y="121621"/>
                </a:cubicBezTo>
                <a:cubicBezTo>
                  <a:pt x="331310" y="123555"/>
                  <a:pt x="284833" y="122911"/>
                  <a:pt x="238355" y="120977"/>
                </a:cubicBezTo>
                <a:cubicBezTo>
                  <a:pt x="236419" y="120977"/>
                  <a:pt x="236419" y="118398"/>
                  <a:pt x="238355" y="118398"/>
                </a:cubicBezTo>
                <a:cubicBezTo>
                  <a:pt x="284187" y="117108"/>
                  <a:pt x="330019" y="115819"/>
                  <a:pt x="375850" y="117753"/>
                </a:cubicBezTo>
                <a:cubicBezTo>
                  <a:pt x="372623" y="110661"/>
                  <a:pt x="368750" y="104214"/>
                  <a:pt x="364877" y="97767"/>
                </a:cubicBezTo>
                <a:cubicBezTo>
                  <a:pt x="297097" y="97123"/>
                  <a:pt x="230609" y="95189"/>
                  <a:pt x="163475" y="98412"/>
                </a:cubicBezTo>
                <a:cubicBezTo>
                  <a:pt x="161539" y="98412"/>
                  <a:pt x="161539" y="96478"/>
                  <a:pt x="163475" y="95833"/>
                </a:cubicBezTo>
                <a:cubicBezTo>
                  <a:pt x="228673" y="89386"/>
                  <a:pt x="297097" y="87452"/>
                  <a:pt x="362940" y="95189"/>
                </a:cubicBezTo>
                <a:cubicBezTo>
                  <a:pt x="359067" y="89386"/>
                  <a:pt x="355194" y="84229"/>
                  <a:pt x="350675" y="78426"/>
                </a:cubicBezTo>
                <a:cubicBezTo>
                  <a:pt x="350030" y="78426"/>
                  <a:pt x="350030" y="78426"/>
                  <a:pt x="350030" y="78426"/>
                </a:cubicBezTo>
                <a:cubicBezTo>
                  <a:pt x="267404" y="75848"/>
                  <a:pt x="185423" y="75848"/>
                  <a:pt x="102797" y="77782"/>
                </a:cubicBezTo>
                <a:cubicBezTo>
                  <a:pt x="100860" y="77782"/>
                  <a:pt x="100860" y="74558"/>
                  <a:pt x="102797" y="74558"/>
                </a:cubicBezTo>
                <a:cubicBezTo>
                  <a:pt x="184132" y="68756"/>
                  <a:pt x="266113" y="69401"/>
                  <a:pt x="346802" y="74558"/>
                </a:cubicBezTo>
                <a:cubicBezTo>
                  <a:pt x="338410" y="64888"/>
                  <a:pt x="328728" y="56507"/>
                  <a:pt x="317754" y="49415"/>
                </a:cubicBezTo>
                <a:cubicBezTo>
                  <a:pt x="303553" y="48770"/>
                  <a:pt x="144755" y="44257"/>
                  <a:pt x="146046" y="50704"/>
                </a:cubicBezTo>
                <a:cubicBezTo>
                  <a:pt x="146046" y="51349"/>
                  <a:pt x="145401" y="51349"/>
                  <a:pt x="145401" y="50704"/>
                </a:cubicBezTo>
                <a:cubicBezTo>
                  <a:pt x="140882" y="37810"/>
                  <a:pt x="160248" y="40389"/>
                  <a:pt x="167994" y="40389"/>
                </a:cubicBezTo>
                <a:cubicBezTo>
                  <a:pt x="215117" y="39100"/>
                  <a:pt x="262240" y="40389"/>
                  <a:pt x="309362" y="43613"/>
                </a:cubicBezTo>
                <a:cubicBezTo>
                  <a:pt x="293870" y="33942"/>
                  <a:pt x="277086" y="26206"/>
                  <a:pt x="259012" y="21693"/>
                </a:cubicBezTo>
                <a:cubicBezTo>
                  <a:pt x="240938" y="17019"/>
                  <a:pt x="222339" y="14883"/>
                  <a:pt x="203820" y="15185"/>
                </a:cubicBezTo>
                <a:close/>
                <a:moveTo>
                  <a:pt x="180430" y="1717"/>
                </a:moveTo>
                <a:cubicBezTo>
                  <a:pt x="201763" y="-912"/>
                  <a:pt x="223509" y="-550"/>
                  <a:pt x="244811" y="2996"/>
                </a:cubicBezTo>
                <a:cubicBezTo>
                  <a:pt x="331310" y="17180"/>
                  <a:pt x="399735" y="86163"/>
                  <a:pt x="407481" y="174487"/>
                </a:cubicBezTo>
                <a:cubicBezTo>
                  <a:pt x="415227" y="258942"/>
                  <a:pt x="350030" y="351134"/>
                  <a:pt x="267404" y="374344"/>
                </a:cubicBezTo>
                <a:cubicBezTo>
                  <a:pt x="264822" y="400132"/>
                  <a:pt x="266113" y="424630"/>
                  <a:pt x="269986" y="450418"/>
                </a:cubicBezTo>
                <a:cubicBezTo>
                  <a:pt x="271277" y="460089"/>
                  <a:pt x="258366" y="463957"/>
                  <a:pt x="255139" y="454931"/>
                </a:cubicBezTo>
                <a:cubicBezTo>
                  <a:pt x="255139" y="454287"/>
                  <a:pt x="255139" y="454287"/>
                  <a:pt x="255139" y="454287"/>
                </a:cubicBezTo>
                <a:cubicBezTo>
                  <a:pt x="228673" y="458155"/>
                  <a:pt x="202206" y="458799"/>
                  <a:pt x="175740" y="460089"/>
                </a:cubicBezTo>
                <a:cubicBezTo>
                  <a:pt x="171867" y="460089"/>
                  <a:pt x="169931" y="457510"/>
                  <a:pt x="169931" y="454287"/>
                </a:cubicBezTo>
                <a:cubicBezTo>
                  <a:pt x="167994" y="453642"/>
                  <a:pt x="166703" y="452352"/>
                  <a:pt x="166057" y="450418"/>
                </a:cubicBezTo>
                <a:cubicBezTo>
                  <a:pt x="157020" y="401421"/>
                  <a:pt x="157666" y="345977"/>
                  <a:pt x="155729" y="296335"/>
                </a:cubicBezTo>
                <a:cubicBezTo>
                  <a:pt x="150565" y="292467"/>
                  <a:pt x="153147" y="283441"/>
                  <a:pt x="159602" y="284086"/>
                </a:cubicBezTo>
                <a:cubicBezTo>
                  <a:pt x="191878" y="284730"/>
                  <a:pt x="221572" y="287309"/>
                  <a:pt x="247393" y="262166"/>
                </a:cubicBezTo>
                <a:cubicBezTo>
                  <a:pt x="270631" y="238957"/>
                  <a:pt x="275150" y="198985"/>
                  <a:pt x="257721" y="170618"/>
                </a:cubicBezTo>
                <a:cubicBezTo>
                  <a:pt x="239646" y="141607"/>
                  <a:pt x="198333" y="130002"/>
                  <a:pt x="167994" y="144830"/>
                </a:cubicBezTo>
                <a:cubicBezTo>
                  <a:pt x="136364" y="160303"/>
                  <a:pt x="125390" y="192538"/>
                  <a:pt x="127326" y="225418"/>
                </a:cubicBezTo>
                <a:cubicBezTo>
                  <a:pt x="127326" y="226063"/>
                  <a:pt x="127326" y="226707"/>
                  <a:pt x="127326" y="227352"/>
                </a:cubicBezTo>
                <a:cubicBezTo>
                  <a:pt x="127972" y="228641"/>
                  <a:pt x="127972" y="231220"/>
                  <a:pt x="126681" y="233154"/>
                </a:cubicBezTo>
                <a:cubicBezTo>
                  <a:pt x="107961" y="261521"/>
                  <a:pt x="87304" y="289888"/>
                  <a:pt x="66648" y="316965"/>
                </a:cubicBezTo>
                <a:cubicBezTo>
                  <a:pt x="64711" y="319544"/>
                  <a:pt x="60838" y="318899"/>
                  <a:pt x="59547" y="316321"/>
                </a:cubicBezTo>
                <a:cubicBezTo>
                  <a:pt x="58902" y="318899"/>
                  <a:pt x="56320" y="321478"/>
                  <a:pt x="53092" y="320189"/>
                </a:cubicBezTo>
                <a:cubicBezTo>
                  <a:pt x="18234" y="306005"/>
                  <a:pt x="9842" y="253140"/>
                  <a:pt x="3387" y="220260"/>
                </a:cubicBezTo>
                <a:cubicBezTo>
                  <a:pt x="-4359" y="178355"/>
                  <a:pt x="805" y="137739"/>
                  <a:pt x="22753" y="100991"/>
                </a:cubicBezTo>
                <a:cubicBezTo>
                  <a:pt x="56158" y="44419"/>
                  <a:pt x="116433" y="9605"/>
                  <a:pt x="180430" y="1717"/>
                </a:cubicBezTo>
                <a:close/>
              </a:path>
            </a:pathLst>
          </a:cu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defTabSz="412750" hangingPunct="0"/>
            <a:endParaRPr lang="zh-CN" altLang="en-US" sz="1500" b="1" kern="0" dirty="0">
              <a:solidFill>
                <a:srgbClr val="000000"/>
              </a:solidFill>
              <a:latin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1000"/>
                                        <p:tgtEl>
                                          <p:spTgt spid="43"/>
                                        </p:tgtEl>
                                      </p:cBhvr>
                                    </p:animEffect>
                                    <p:anim calcmode="lin" valueType="num">
                                      <p:cBhvr>
                                        <p:cTn id="32" dur="1000" fill="hold"/>
                                        <p:tgtEl>
                                          <p:spTgt spid="43"/>
                                        </p:tgtEl>
                                        <p:attrNameLst>
                                          <p:attrName>ppt_x</p:attrName>
                                        </p:attrNameLst>
                                      </p:cBhvr>
                                      <p:tavLst>
                                        <p:tav tm="0">
                                          <p:val>
                                            <p:strVal val="#ppt_x"/>
                                          </p:val>
                                        </p:tav>
                                        <p:tav tm="100000">
                                          <p:val>
                                            <p:strVal val="#ppt_x"/>
                                          </p:val>
                                        </p:tav>
                                      </p:tavLst>
                                    </p:anim>
                                    <p:anim calcmode="lin" valueType="num">
                                      <p:cBhvr>
                                        <p:cTn id="3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p:bldP spid="35" grpId="0"/>
      <p:bldP spid="39" grpId="0"/>
      <p:bldP spid="4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p:nvPr/>
        </p:nvSpPr>
        <p:spPr>
          <a:xfrm>
            <a:off x="633660" y="213150"/>
            <a:ext cx="11420888" cy="536842"/>
          </a:xfrm>
          <a:prstGeom prst="rect">
            <a:avLst/>
          </a:prstGeom>
        </p:spPr>
        <p:txBody>
          <a:bodyPr vert="horz" lIns="91440" tIns="45720" rIns="91440" bIns="45720" rtlCol="0" anchor="ctr">
            <a:noAutofit/>
          </a:bodyPr>
          <a:lstStyle>
            <a:lvl1pPr marL="0" marR="0" indent="0" algn="l" defTabSz="412750" latinLnBrk="0">
              <a:lnSpc>
                <a:spcPct val="100000"/>
              </a:lnSpc>
              <a:spcBef>
                <a:spcPts val="0"/>
              </a:spcBef>
              <a:spcAft>
                <a:spcPts val="0"/>
              </a:spcAft>
              <a:buClrTx/>
              <a:buSzTx/>
              <a:buFontTx/>
              <a:buNone/>
              <a:defRPr sz="2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1pPr>
            <a:lvl2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2pPr>
            <a:lvl3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3pPr>
            <a:lvl4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4pPr>
            <a:lvl5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5pPr>
            <a:lvl6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6pPr>
            <a:lvl7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7pPr>
            <a:lvl8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8pPr>
            <a:lvl9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9pPr>
          </a:lstStyle>
          <a:p>
            <a:pPr marL="0" marR="0" lvl="0" indent="0" algn="l" defTabSz="412750" rtl="0" eaLnBrk="1" fontAlgn="auto" latinLnBrk="0" hangingPunct="1">
              <a:lnSpc>
                <a:spcPct val="100000"/>
              </a:lnSpc>
              <a:spcBef>
                <a:spcPts val="0"/>
              </a:spcBef>
              <a:spcAft>
                <a:spcPts val="0"/>
              </a:spcAft>
              <a:buClrTx/>
              <a:buSzTx/>
              <a:buFontTx/>
              <a:buNone/>
              <a:defRPr/>
            </a:pPr>
            <a:r>
              <a:rPr lang="en-US" altLang="zh-CN" sz="2000" b="1" kern="0" dirty="0">
                <a:solidFill>
                  <a:srgbClr val="F2F2F2">
                    <a:lumMod val="10000"/>
                  </a:srgbClr>
                </a:solidFill>
                <a:latin typeface="OPPOSans M" panose="00020600040101010101" charset="-122"/>
                <a:ea typeface="OPPOSans M" panose="00020600040101010101" charset="-122"/>
              </a:rPr>
              <a:t>Follow Board</a:t>
            </a:r>
            <a:endParaRPr kumimoji="0" lang="zh-CN" altLang="en-US" sz="2000" b="1" i="0" u="none" strike="noStrike" kern="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endParaRPr>
          </a:p>
        </p:txBody>
      </p:sp>
      <p:graphicFrame>
        <p:nvGraphicFramePr>
          <p:cNvPr id="3" name="表格 2"/>
          <p:cNvGraphicFramePr>
            <a:graphicFrameLocks noGrp="1"/>
          </p:cNvGraphicFramePr>
          <p:nvPr/>
        </p:nvGraphicFramePr>
        <p:xfrm>
          <a:off x="838200" y="1373628"/>
          <a:ext cx="10515599" cy="4110744"/>
        </p:xfrm>
        <a:graphic>
          <a:graphicData uri="http://schemas.openxmlformats.org/drawingml/2006/table">
            <a:tbl>
              <a:tblPr/>
              <a:tblGrid>
                <a:gridCol w="1630824">
                  <a:extLst>
                    <a:ext uri="{9D8B030D-6E8A-4147-A177-3AD203B41FA5}">
                      <a16:colId xmlns:a16="http://schemas.microsoft.com/office/drawing/2014/main" val="20000"/>
                    </a:ext>
                  </a:extLst>
                </a:gridCol>
                <a:gridCol w="1402859">
                  <a:extLst>
                    <a:ext uri="{9D8B030D-6E8A-4147-A177-3AD203B41FA5}">
                      <a16:colId xmlns:a16="http://schemas.microsoft.com/office/drawing/2014/main" val="20001"/>
                    </a:ext>
                  </a:extLst>
                </a:gridCol>
                <a:gridCol w="1285955">
                  <a:extLst>
                    <a:ext uri="{9D8B030D-6E8A-4147-A177-3AD203B41FA5}">
                      <a16:colId xmlns:a16="http://schemas.microsoft.com/office/drawing/2014/main" val="20002"/>
                    </a:ext>
                  </a:extLst>
                </a:gridCol>
                <a:gridCol w="1103290">
                  <a:extLst>
                    <a:ext uri="{9D8B030D-6E8A-4147-A177-3AD203B41FA5}">
                      <a16:colId xmlns:a16="http://schemas.microsoft.com/office/drawing/2014/main" val="20003"/>
                    </a:ext>
                  </a:extLst>
                </a:gridCol>
                <a:gridCol w="1037531">
                  <a:extLst>
                    <a:ext uri="{9D8B030D-6E8A-4147-A177-3AD203B41FA5}">
                      <a16:colId xmlns:a16="http://schemas.microsoft.com/office/drawing/2014/main" val="20004"/>
                    </a:ext>
                  </a:extLst>
                </a:gridCol>
                <a:gridCol w="1242115">
                  <a:extLst>
                    <a:ext uri="{9D8B030D-6E8A-4147-A177-3AD203B41FA5}">
                      <a16:colId xmlns:a16="http://schemas.microsoft.com/office/drawing/2014/main" val="20005"/>
                    </a:ext>
                  </a:extLst>
                </a:gridCol>
                <a:gridCol w="884094">
                  <a:extLst>
                    <a:ext uri="{9D8B030D-6E8A-4147-A177-3AD203B41FA5}">
                      <a16:colId xmlns:a16="http://schemas.microsoft.com/office/drawing/2014/main" val="20006"/>
                    </a:ext>
                  </a:extLst>
                </a:gridCol>
                <a:gridCol w="935239">
                  <a:extLst>
                    <a:ext uri="{9D8B030D-6E8A-4147-A177-3AD203B41FA5}">
                      <a16:colId xmlns:a16="http://schemas.microsoft.com/office/drawing/2014/main" val="20007"/>
                    </a:ext>
                  </a:extLst>
                </a:gridCol>
                <a:gridCol w="993692">
                  <a:extLst>
                    <a:ext uri="{9D8B030D-6E8A-4147-A177-3AD203B41FA5}">
                      <a16:colId xmlns:a16="http://schemas.microsoft.com/office/drawing/2014/main" val="20008"/>
                    </a:ext>
                  </a:extLst>
                </a:gridCol>
              </a:tblGrid>
              <a:tr h="539382">
                <a:tc>
                  <a:txBody>
                    <a:bodyPr/>
                    <a:lstStyle/>
                    <a:p>
                      <a:pPr algn="ctr" fontAlgn="ctr"/>
                      <a:r>
                        <a:rPr lang="en-US" sz="900" b="1" i="0" u="none" strike="noStrike">
                          <a:solidFill>
                            <a:srgbClr val="FFFFFF"/>
                          </a:solidFill>
                          <a:effectLst/>
                          <a:latin typeface="等线" panose="02010600030101010101" charset="-122"/>
                          <a:ea typeface="等线" panose="02010600030101010101" charset="-122"/>
                        </a:rPr>
                        <a:t>Service Journey Map</a:t>
                      </a: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5623"/>
                    </a:solidFill>
                  </a:tcPr>
                </a:tc>
                <a:tc gridSpan="8">
                  <a:txBody>
                    <a:bodyPr/>
                    <a:lstStyle/>
                    <a:p>
                      <a:pPr algn="ctr" fontAlgn="ctr"/>
                      <a:r>
                        <a:rPr lang="en-US" sz="1000" b="1" i="0" u="none" strike="noStrike" dirty="0">
                          <a:solidFill>
                            <a:srgbClr val="FFFFFF"/>
                          </a:solidFill>
                          <a:effectLst/>
                          <a:latin typeface="等线" panose="02010600030101010101" charset="-122"/>
                          <a:ea typeface="等线" panose="02010600030101010101" charset="-122"/>
                        </a:rPr>
                        <a:t>Customer Service</a:t>
                      </a: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5623"/>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939832">
                <a:tc>
                  <a:txBody>
                    <a:bodyPr/>
                    <a:lstStyle/>
                    <a:p>
                      <a:pPr algn="ctr" fontAlgn="ctr"/>
                      <a:r>
                        <a:rPr lang="en-US" sz="800" b="1" i="0" u="none" strike="noStrike">
                          <a:solidFill>
                            <a:srgbClr val="FFFFFF"/>
                          </a:solidFill>
                          <a:effectLst/>
                          <a:latin typeface="等线" panose="02010600030101010101" charset="-122"/>
                          <a:ea typeface="等线" panose="02010600030101010101" charset="-122"/>
                        </a:rPr>
                        <a:t>Journey Stages </a:t>
                      </a: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5623"/>
                    </a:solidFill>
                  </a:tcPr>
                </a:tc>
                <a:tc>
                  <a:txBody>
                    <a:bodyPr/>
                    <a:lstStyle/>
                    <a:p>
                      <a:pPr algn="ctr" fontAlgn="ctr"/>
                      <a:r>
                        <a:rPr lang="en-US" sz="800" b="1" i="0" u="none" strike="noStrike">
                          <a:solidFill>
                            <a:srgbClr val="000000"/>
                          </a:solidFill>
                          <a:effectLst/>
                          <a:latin typeface="等线" panose="02010600030101010101" charset="-122"/>
                          <a:ea typeface="等线" panose="02010600030101010101" charset="-122"/>
                        </a:rPr>
                        <a:t>1. Find Relevant Information</a:t>
                      </a: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zh-CN" altLang="en-US" sz="800" b="1" i="0" u="none" strike="noStrike">
                        <a:solidFill>
                          <a:srgbClr val="000000"/>
                        </a:solidFill>
                        <a:effectLst/>
                        <a:latin typeface="等线" panose="02010600030101010101" charset="-122"/>
                        <a:ea typeface="等线" panose="02010600030101010101" charset="-122"/>
                      </a:endParaRP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zh-CN" altLang="en-US" sz="800" b="1" i="0" u="none" strike="noStrike">
                        <a:solidFill>
                          <a:srgbClr val="000000"/>
                        </a:solidFill>
                        <a:effectLst/>
                        <a:latin typeface="等线" panose="02010600030101010101" charset="-122"/>
                        <a:ea typeface="等线" panose="02010600030101010101" charset="-122"/>
                      </a:endParaRP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zh-CN" altLang="en-US" sz="800" b="1" i="0" u="none" strike="noStrike">
                        <a:solidFill>
                          <a:srgbClr val="000000"/>
                        </a:solidFill>
                        <a:effectLst/>
                        <a:latin typeface="等线" panose="02010600030101010101" charset="-122"/>
                        <a:ea typeface="等线" panose="02010600030101010101" charset="-122"/>
                      </a:endParaRP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zh-CN" altLang="en-US" sz="800" b="1" i="0" u="none" strike="noStrike">
                        <a:solidFill>
                          <a:srgbClr val="000000"/>
                        </a:solidFill>
                        <a:effectLst/>
                        <a:latin typeface="等线" panose="02010600030101010101" charset="-122"/>
                        <a:ea typeface="等线" panose="02010600030101010101" charset="-122"/>
                      </a:endParaRP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zh-CN" altLang="en-US" sz="800" b="1" i="0" u="none" strike="noStrike">
                        <a:solidFill>
                          <a:srgbClr val="000000"/>
                        </a:solidFill>
                        <a:effectLst/>
                        <a:latin typeface="等线" panose="02010600030101010101" charset="-122"/>
                        <a:ea typeface="等线" panose="02010600030101010101" charset="-122"/>
                      </a:endParaRP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zh-CN" altLang="en-US" sz="800" b="1" i="0" u="none" strike="noStrike">
                        <a:solidFill>
                          <a:srgbClr val="000000"/>
                        </a:solidFill>
                        <a:effectLst/>
                        <a:latin typeface="等线" panose="02010600030101010101" charset="-122"/>
                        <a:ea typeface="等线" panose="02010600030101010101" charset="-122"/>
                      </a:endParaRP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zh-CN" altLang="en-US" sz="800" b="1" i="0" u="none" strike="noStrike">
                        <a:solidFill>
                          <a:srgbClr val="000000"/>
                        </a:solidFill>
                        <a:effectLst/>
                        <a:latin typeface="等线" panose="02010600030101010101" charset="-122"/>
                        <a:ea typeface="等线" panose="02010600030101010101" charset="-122"/>
                      </a:endParaRP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64350">
                <a:tc>
                  <a:txBody>
                    <a:bodyPr/>
                    <a:lstStyle/>
                    <a:p>
                      <a:pPr algn="ctr" fontAlgn="ctr"/>
                      <a:r>
                        <a:rPr lang="en-US" sz="800" b="1" i="0" u="none" strike="noStrike">
                          <a:solidFill>
                            <a:srgbClr val="FFFFFF"/>
                          </a:solidFill>
                          <a:effectLst/>
                          <a:latin typeface="等线" panose="02010600030101010101" charset="-122"/>
                          <a:ea typeface="等线" panose="02010600030101010101" charset="-122"/>
                        </a:rPr>
                        <a:t>User Behaviors</a:t>
                      </a: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5623"/>
                    </a:solidFill>
                  </a:tcPr>
                </a:tc>
                <a:tc>
                  <a:txBody>
                    <a:bodyPr/>
                    <a:lstStyle/>
                    <a:p>
                      <a:pPr algn="l" fontAlgn="ctr"/>
                      <a:endParaRPr lang="zh-CN" altLang="en-US" sz="800" b="0" i="0" u="none" strike="noStrike">
                        <a:solidFill>
                          <a:srgbClr val="000000"/>
                        </a:solidFill>
                        <a:effectLst/>
                        <a:latin typeface="等线" panose="02010600030101010101" charset="-122"/>
                        <a:ea typeface="等线" panose="02010600030101010101" charset="-122"/>
                      </a:endParaRP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CN" altLang="en-US" sz="800" b="0" i="0" u="none" strike="noStrike">
                        <a:solidFill>
                          <a:srgbClr val="000000"/>
                        </a:solidFill>
                        <a:effectLst/>
                        <a:latin typeface="等线" panose="02010600030101010101" charset="-122"/>
                        <a:ea typeface="等线" panose="02010600030101010101" charset="-122"/>
                      </a:endParaRP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CN" altLang="en-US" sz="800" b="0" i="0" u="none" strike="noStrike">
                        <a:solidFill>
                          <a:srgbClr val="000000"/>
                        </a:solidFill>
                        <a:effectLst/>
                        <a:latin typeface="等线" panose="02010600030101010101" charset="-122"/>
                        <a:ea typeface="等线" panose="02010600030101010101" charset="-122"/>
                      </a:endParaRP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CN" altLang="en-US" sz="800" b="0" i="0" u="none" strike="noStrike">
                        <a:solidFill>
                          <a:srgbClr val="000000"/>
                        </a:solidFill>
                        <a:effectLst/>
                        <a:latin typeface="等线" panose="02010600030101010101" charset="-122"/>
                        <a:ea typeface="等线" panose="02010600030101010101" charset="-122"/>
                      </a:endParaRP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CN" altLang="en-US" sz="800" b="0" i="0" u="none" strike="noStrike">
                        <a:solidFill>
                          <a:srgbClr val="000000"/>
                        </a:solidFill>
                        <a:effectLst/>
                        <a:latin typeface="等线" panose="02010600030101010101" charset="-122"/>
                        <a:ea typeface="等线" panose="02010600030101010101" charset="-122"/>
                      </a:endParaRP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CN" altLang="en-US" sz="800" b="0" i="0" u="none" strike="noStrike">
                        <a:solidFill>
                          <a:srgbClr val="000000"/>
                        </a:solidFill>
                        <a:effectLst/>
                        <a:latin typeface="等线" panose="02010600030101010101" charset="-122"/>
                        <a:ea typeface="等线" panose="02010600030101010101" charset="-122"/>
                      </a:endParaRP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CN" altLang="en-US" sz="800" b="0" i="0" u="none" strike="noStrike">
                        <a:solidFill>
                          <a:srgbClr val="000000"/>
                        </a:solidFill>
                        <a:effectLst/>
                        <a:latin typeface="等线" panose="02010600030101010101" charset="-122"/>
                        <a:ea typeface="等线" panose="02010600030101010101" charset="-122"/>
                      </a:endParaRP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CN" altLang="en-US" sz="800" b="0" i="0" u="none" strike="noStrike">
                        <a:solidFill>
                          <a:srgbClr val="000000"/>
                        </a:solidFill>
                        <a:effectLst/>
                        <a:latin typeface="等线" panose="02010600030101010101" charset="-122"/>
                        <a:ea typeface="等线" panose="02010600030101010101" charset="-122"/>
                      </a:endParaRP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19175">
                <a:tc>
                  <a:txBody>
                    <a:bodyPr/>
                    <a:lstStyle/>
                    <a:p>
                      <a:pPr algn="ctr" fontAlgn="ctr"/>
                      <a:r>
                        <a:rPr lang="en-US" sz="800" b="1" i="0" u="none" strike="noStrike">
                          <a:solidFill>
                            <a:srgbClr val="FFFFFF"/>
                          </a:solidFill>
                          <a:effectLst/>
                          <a:latin typeface="等线" panose="02010600030101010101" charset="-122"/>
                          <a:ea typeface="等线" panose="02010600030101010101" charset="-122"/>
                        </a:rPr>
                        <a:t>Positive &amp; negative feelings</a:t>
                      </a: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5623"/>
                    </a:solidFill>
                  </a:tcPr>
                </a:tc>
                <a:tc>
                  <a:txBody>
                    <a:bodyPr/>
                    <a:lstStyle/>
                    <a:p>
                      <a:pPr algn="l" fontAlgn="ctr"/>
                      <a:endParaRPr lang="zh-CN" altLang="en-US" sz="800" b="0" i="0" u="none" strike="noStrike">
                        <a:solidFill>
                          <a:srgbClr val="000000"/>
                        </a:solidFill>
                        <a:effectLst/>
                        <a:latin typeface="等线" panose="02010600030101010101" charset="-122"/>
                        <a:ea typeface="等线" panose="02010600030101010101" charset="-122"/>
                      </a:endParaRP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CN" altLang="en-US" sz="800" b="0" i="0" u="none" strike="noStrike">
                        <a:solidFill>
                          <a:srgbClr val="000000"/>
                        </a:solidFill>
                        <a:effectLst/>
                        <a:latin typeface="等线" panose="02010600030101010101" charset="-122"/>
                        <a:ea typeface="等线" panose="02010600030101010101" charset="-122"/>
                      </a:endParaRP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CN" altLang="en-US" sz="800" b="0" i="0" u="none" strike="noStrike">
                        <a:solidFill>
                          <a:srgbClr val="000000"/>
                        </a:solidFill>
                        <a:effectLst/>
                        <a:latin typeface="等线" panose="02010600030101010101" charset="-122"/>
                        <a:ea typeface="等线" panose="02010600030101010101" charset="-122"/>
                      </a:endParaRP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CN" altLang="en-US" sz="800" b="0" i="0" u="none" strike="noStrike">
                        <a:solidFill>
                          <a:srgbClr val="000000"/>
                        </a:solidFill>
                        <a:effectLst/>
                        <a:latin typeface="等线" panose="02010600030101010101" charset="-122"/>
                        <a:ea typeface="等线" panose="02010600030101010101" charset="-122"/>
                      </a:endParaRP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CN" altLang="en-US" sz="800" b="0" i="0" u="none" strike="noStrike">
                        <a:solidFill>
                          <a:srgbClr val="000000"/>
                        </a:solidFill>
                        <a:effectLst/>
                        <a:latin typeface="等线" panose="02010600030101010101" charset="-122"/>
                        <a:ea typeface="等线" panose="02010600030101010101" charset="-122"/>
                      </a:endParaRP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CN" altLang="en-US" sz="800" b="0" i="0" u="none" strike="noStrike">
                        <a:solidFill>
                          <a:srgbClr val="000000"/>
                        </a:solidFill>
                        <a:effectLst/>
                        <a:latin typeface="等线" panose="02010600030101010101" charset="-122"/>
                        <a:ea typeface="等线" panose="02010600030101010101" charset="-122"/>
                      </a:endParaRP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CN" altLang="en-US" sz="800" b="0" i="0" u="none" strike="noStrike">
                        <a:solidFill>
                          <a:srgbClr val="000000"/>
                        </a:solidFill>
                        <a:effectLst/>
                        <a:latin typeface="等线" panose="02010600030101010101" charset="-122"/>
                        <a:ea typeface="等线" panose="02010600030101010101" charset="-122"/>
                      </a:endParaRP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CN" altLang="en-US" sz="800" b="0" i="0" u="none" strike="noStrike">
                        <a:solidFill>
                          <a:srgbClr val="000000"/>
                        </a:solidFill>
                        <a:effectLst/>
                        <a:latin typeface="等线" panose="02010600030101010101" charset="-122"/>
                        <a:ea typeface="等线" panose="02010600030101010101" charset="-122"/>
                      </a:endParaRP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48005">
                <a:tc>
                  <a:txBody>
                    <a:bodyPr/>
                    <a:lstStyle/>
                    <a:p>
                      <a:pPr algn="ctr" fontAlgn="ctr"/>
                      <a:r>
                        <a:rPr lang="en-US" sz="800" b="1" i="0" u="none" strike="noStrike">
                          <a:solidFill>
                            <a:srgbClr val="FFFFFF"/>
                          </a:solidFill>
                          <a:effectLst/>
                          <a:latin typeface="等线" panose="02010600030101010101" charset="-122"/>
                          <a:ea typeface="等线" panose="02010600030101010101" charset="-122"/>
                        </a:rPr>
                        <a:t>Driving Factors</a:t>
                      </a: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5623"/>
                    </a:solidFill>
                  </a:tcPr>
                </a:tc>
                <a:tc>
                  <a:txBody>
                    <a:bodyPr/>
                    <a:lstStyle/>
                    <a:p>
                      <a:pPr algn="l" fontAlgn="ctr"/>
                      <a:endParaRPr lang="zh-CN" altLang="en-US" sz="800" b="0" i="0" u="none" strike="noStrike">
                        <a:solidFill>
                          <a:srgbClr val="000000"/>
                        </a:solidFill>
                        <a:effectLst/>
                        <a:latin typeface="等线" panose="02010600030101010101" charset="-122"/>
                        <a:ea typeface="等线" panose="02010600030101010101" charset="-122"/>
                      </a:endParaRP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CN" altLang="en-US" sz="800" b="0" i="0" u="none" strike="noStrike">
                        <a:solidFill>
                          <a:srgbClr val="000000"/>
                        </a:solidFill>
                        <a:effectLst/>
                        <a:latin typeface="等线" panose="02010600030101010101" charset="-122"/>
                        <a:ea typeface="等线" panose="02010600030101010101" charset="-122"/>
                      </a:endParaRP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CN" altLang="en-US" sz="800" b="0" i="0" u="none" strike="noStrike">
                        <a:solidFill>
                          <a:srgbClr val="000000"/>
                        </a:solidFill>
                        <a:effectLst/>
                        <a:latin typeface="等线" panose="02010600030101010101" charset="-122"/>
                        <a:ea typeface="等线" panose="02010600030101010101" charset="-122"/>
                      </a:endParaRP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CN" altLang="en-US" sz="800" b="0" i="0" u="none" strike="noStrike">
                        <a:solidFill>
                          <a:srgbClr val="000000"/>
                        </a:solidFill>
                        <a:effectLst/>
                        <a:latin typeface="等线" panose="02010600030101010101" charset="-122"/>
                        <a:ea typeface="等线" panose="02010600030101010101" charset="-122"/>
                      </a:endParaRP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CN" altLang="en-US" sz="800" b="0" i="0" u="none" strike="noStrike">
                        <a:solidFill>
                          <a:srgbClr val="000000"/>
                        </a:solidFill>
                        <a:effectLst/>
                        <a:latin typeface="等线" panose="02010600030101010101" charset="-122"/>
                        <a:ea typeface="等线" panose="02010600030101010101" charset="-122"/>
                      </a:endParaRP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CN" altLang="en-US" sz="800" b="0" i="0" u="none" strike="noStrike">
                        <a:solidFill>
                          <a:srgbClr val="000000"/>
                        </a:solidFill>
                        <a:effectLst/>
                        <a:latin typeface="等线" panose="02010600030101010101" charset="-122"/>
                        <a:ea typeface="等线" panose="02010600030101010101" charset="-122"/>
                      </a:endParaRP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CN" altLang="en-US" sz="800" b="0" i="0" u="none" strike="noStrike">
                        <a:solidFill>
                          <a:srgbClr val="000000"/>
                        </a:solidFill>
                        <a:effectLst/>
                        <a:latin typeface="等线" panose="02010600030101010101" charset="-122"/>
                        <a:ea typeface="等线" panose="02010600030101010101" charset="-122"/>
                      </a:endParaRP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CN" altLang="en-US" sz="800" b="0" i="0" u="none" strike="noStrike" dirty="0">
                        <a:solidFill>
                          <a:srgbClr val="000000"/>
                        </a:solidFill>
                        <a:effectLst/>
                        <a:latin typeface="等线" panose="02010600030101010101" charset="-122"/>
                        <a:ea typeface="等线" panose="02010600030101010101" charset="-122"/>
                      </a:endParaRPr>
                    </a:p>
                  </a:txBody>
                  <a:tcPr marL="67525" marR="67525" marT="33762" marB="337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94259" y="1657804"/>
            <a:ext cx="8314733" cy="369332"/>
          </a:xfrm>
          <a:prstGeom prst="rect">
            <a:avLst/>
          </a:prstGeom>
        </p:spPr>
        <p:txBody>
          <a:bodyPr wrap="square">
            <a:spAutoFit/>
          </a:bodyPr>
          <a:lstStyle/>
          <a:p>
            <a:r>
              <a:rPr kumimoji="1" lang="en-US" altLang="zh-CN" dirty="0">
                <a:solidFill>
                  <a:schemeClr val="bg2">
                    <a:lumMod val="25000"/>
                  </a:schemeClr>
                </a:solidFill>
                <a:latin typeface="OPPOSans M" panose="00020600040101010101" charset="-122"/>
                <a:ea typeface="OPPOSans M" panose="00020600040101010101" charset="-122"/>
                <a:cs typeface="OPPOSans B" panose="00020600040101010101" charset="-122"/>
              </a:rPr>
              <a:t>Through</a:t>
            </a:r>
            <a:r>
              <a:rPr kumimoji="1" lang="zh-CN" altLang="en-US" dirty="0">
                <a:solidFill>
                  <a:schemeClr val="bg2">
                    <a:lumMod val="25000"/>
                  </a:schemeClr>
                </a:solidFill>
                <a:latin typeface="OPPOSans M" panose="00020600040101010101" charset="-122"/>
                <a:ea typeface="OPPOSans M" panose="00020600040101010101" charset="-122"/>
                <a:cs typeface="OPPOSans B" panose="00020600040101010101" charset="-122"/>
              </a:rPr>
              <a:t> </a:t>
            </a:r>
            <a:r>
              <a:rPr kumimoji="1" lang="en-US" altLang="zh-CN" dirty="0">
                <a:solidFill>
                  <a:schemeClr val="bg2">
                    <a:lumMod val="25000"/>
                  </a:schemeClr>
                </a:solidFill>
                <a:latin typeface="OPPOSans M" panose="00020600040101010101" charset="-122"/>
                <a:ea typeface="OPPOSans M" panose="00020600040101010101" charset="-122"/>
                <a:cs typeface="OPPOSans B" panose="00020600040101010101" charset="-122"/>
              </a:rPr>
              <a:t>1.5 hour learning</a:t>
            </a:r>
            <a:r>
              <a:rPr kumimoji="1" lang="zh-CN" altLang="en-US" dirty="0">
                <a:solidFill>
                  <a:schemeClr val="bg2">
                    <a:lumMod val="25000"/>
                  </a:schemeClr>
                </a:solidFill>
                <a:latin typeface="OPPOSans M" panose="00020600040101010101" charset="-122"/>
                <a:ea typeface="OPPOSans M" panose="00020600040101010101" charset="-122"/>
                <a:cs typeface="OPPOSans B" panose="00020600040101010101" charset="-122"/>
              </a:rPr>
              <a:t>，</a:t>
            </a:r>
            <a:r>
              <a:rPr kumimoji="1" lang="en-US" altLang="zh-CN" dirty="0">
                <a:solidFill>
                  <a:schemeClr val="bg2">
                    <a:lumMod val="25000"/>
                  </a:schemeClr>
                </a:solidFill>
                <a:latin typeface="OPPOSans M" panose="00020600040101010101" charset="-122"/>
                <a:ea typeface="OPPOSans M" panose="00020600040101010101" charset="-122"/>
                <a:cs typeface="OPPOSans B" panose="00020600040101010101" charset="-122"/>
              </a:rPr>
              <a:t>you will</a:t>
            </a:r>
            <a:r>
              <a:rPr kumimoji="1" lang="zh-CN" altLang="en-US" dirty="0">
                <a:solidFill>
                  <a:schemeClr val="bg2">
                    <a:lumMod val="25000"/>
                  </a:schemeClr>
                </a:solidFill>
                <a:latin typeface="OPPOSans M" panose="00020600040101010101" charset="-122"/>
                <a:ea typeface="OPPOSans M" panose="00020600040101010101" charset="-122"/>
                <a:cs typeface="OPPOSans B" panose="00020600040101010101" charset="-122"/>
              </a:rPr>
              <a:t>：</a:t>
            </a:r>
          </a:p>
        </p:txBody>
      </p:sp>
      <p:sp>
        <p:nvSpPr>
          <p:cNvPr id="15" name="矩形 14"/>
          <p:cNvSpPr/>
          <p:nvPr/>
        </p:nvSpPr>
        <p:spPr>
          <a:xfrm>
            <a:off x="1123013" y="2242579"/>
            <a:ext cx="10926112" cy="2460289"/>
          </a:xfrm>
          <a:prstGeom prst="rect">
            <a:avLst/>
          </a:prstGeom>
        </p:spPr>
        <p:txBody>
          <a:bodyPr wrap="square">
            <a:spAutoFit/>
          </a:bodyPr>
          <a:lstStyle/>
          <a:p>
            <a:pPr marL="342900" marR="0" lvl="0" indent="-342900" algn="l" defTabSz="914400" rtl="0" eaLnBrk="1" fontAlgn="auto" latinLnBrk="0" hangingPunct="1">
              <a:lnSpc>
                <a:spcPct val="250000"/>
              </a:lnSpc>
              <a:spcBef>
                <a:spcPts val="0"/>
              </a:spcBef>
              <a:spcAft>
                <a:spcPts val="0"/>
              </a:spcAft>
              <a:buClrTx/>
              <a:buSzTx/>
              <a:buFont typeface="+mj-lt"/>
              <a:buAutoNum type="arabicPeriod"/>
              <a:defRPr/>
            </a:pPr>
            <a:r>
              <a:rPr kumimoji="1" lang="en-US" altLang="zh-CN" sz="1600" b="0" i="0" u="none" strike="noStrike" kern="120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cs typeface="OPPOSans B" panose="00020600040101010101" charset="-122"/>
              </a:rPr>
              <a:t>Knowing of Moment of Truth</a:t>
            </a:r>
          </a:p>
          <a:p>
            <a:pPr marL="342900" marR="0" lvl="0" indent="-342900" algn="l" defTabSz="914400" rtl="0" eaLnBrk="1" fontAlgn="auto" latinLnBrk="0" hangingPunct="1">
              <a:lnSpc>
                <a:spcPct val="250000"/>
              </a:lnSpc>
              <a:spcBef>
                <a:spcPts val="0"/>
              </a:spcBef>
              <a:spcAft>
                <a:spcPts val="0"/>
              </a:spcAft>
              <a:buClrTx/>
              <a:buSzTx/>
              <a:buFont typeface="+mj-lt"/>
              <a:buAutoNum type="arabicPeriod"/>
              <a:defRPr/>
            </a:pPr>
            <a:r>
              <a:rPr kumimoji="1" lang="en-US" altLang="zh-CN" sz="1600" b="0" i="0" u="none" strike="noStrike" kern="120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cs typeface="OPPOSans B" panose="00020600040101010101" charset="-122"/>
              </a:rPr>
              <a:t>Establishing awareness of service touchpoints through “Moment of Truth” in customer service</a:t>
            </a:r>
          </a:p>
          <a:p>
            <a:pPr marL="342900" indent="-342900">
              <a:lnSpc>
                <a:spcPct val="250000"/>
              </a:lnSpc>
              <a:buFont typeface="+mj-lt"/>
              <a:buAutoNum type="arabicPeriod"/>
              <a:defRPr/>
            </a:pPr>
            <a:r>
              <a:rPr kumimoji="1" lang="en-US" altLang="zh-CN" sz="1600" b="0" i="0" u="none" strike="noStrike" kern="120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cs typeface="OPPOSans B" panose="00020600040101010101" charset="-122"/>
              </a:rPr>
              <a:t>Discovering driving factors through the user journey map, and analyzing the driving factors finding solutions through the service blueprint</a:t>
            </a:r>
            <a:endParaRPr kumimoji="1" lang="zh-CN" altLang="en-US" sz="1600" b="0" i="0" u="none" strike="noStrike" kern="120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cs typeface="OPPOSans B" panose="00020600040101010101" charset="-122"/>
            </a:endParaRPr>
          </a:p>
        </p:txBody>
      </p:sp>
      <p:cxnSp>
        <p:nvCxnSpPr>
          <p:cNvPr id="18" name="直接连接符 17"/>
          <p:cNvCxnSpPr/>
          <p:nvPr/>
        </p:nvCxnSpPr>
        <p:spPr>
          <a:xfrm>
            <a:off x="0" y="1176439"/>
            <a:ext cx="98667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325292" y="6520949"/>
            <a:ext cx="98667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1292505" y="520918"/>
            <a:ext cx="4364962" cy="461665"/>
          </a:xfrm>
          <a:prstGeom prst="rect">
            <a:avLst/>
          </a:prstGeom>
          <a:noFill/>
        </p:spPr>
        <p:txBody>
          <a:bodyPr wrap="square" rtlCol="0">
            <a:spAutoFit/>
          </a:bodyPr>
          <a:lstStyle/>
          <a:p>
            <a:pPr algn="l"/>
            <a:r>
              <a:rPr kumimoji="1" lang="en-US" altLang="zh-CN" sz="2400" dirty="0">
                <a:solidFill>
                  <a:schemeClr val="bg2">
                    <a:lumMod val="25000"/>
                  </a:schemeClr>
                </a:solidFill>
                <a:latin typeface="OPPOSans B" panose="00020600040101010101" charset="-122"/>
                <a:ea typeface="OPPOSans B" panose="00020600040101010101" charset="-122"/>
                <a:cs typeface="OPPOSans B" panose="00020600040101010101" charset="-122"/>
                <a:sym typeface="OPPOSans M" panose="00020600040101010101" charset="-122"/>
              </a:rPr>
              <a:t>Training Objective </a:t>
            </a:r>
          </a:p>
        </p:txBody>
      </p:sp>
      <p:grpSp>
        <p:nvGrpSpPr>
          <p:cNvPr id="10" name="组合 9"/>
          <p:cNvGrpSpPr/>
          <p:nvPr/>
        </p:nvGrpSpPr>
        <p:grpSpPr>
          <a:xfrm>
            <a:off x="637939" y="174719"/>
            <a:ext cx="445538" cy="670757"/>
            <a:chOff x="637939" y="174719"/>
            <a:chExt cx="445538" cy="670757"/>
          </a:xfrm>
        </p:grpSpPr>
        <p:sp>
          <p:nvSpPr>
            <p:cNvPr id="11" name="等腰三角形 10"/>
            <p:cNvSpPr/>
            <p:nvPr userDrawn="1"/>
          </p:nvSpPr>
          <p:spPr>
            <a:xfrm rot="8146147">
              <a:off x="689434" y="174719"/>
              <a:ext cx="394043" cy="425714"/>
            </a:xfrm>
            <a:prstGeom prst="triangle">
              <a:avLst/>
            </a:prstGeom>
            <a:solidFill>
              <a:srgbClr val="2DC84D"/>
            </a:solidFill>
            <a:ln>
              <a:solidFill>
                <a:srgbClr val="2DC8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400" dirty="0">
                <a:latin typeface="方正兰亭纤黑简体" panose="02000000000000000000" charset="-122"/>
                <a:ea typeface="方正兰亭纤黑简体" panose="02000000000000000000" charset="-122"/>
              </a:endParaRPr>
            </a:p>
          </p:txBody>
        </p:sp>
        <p:sp>
          <p:nvSpPr>
            <p:cNvPr id="13" name="等腰三角形 12"/>
            <p:cNvSpPr/>
            <p:nvPr userDrawn="1"/>
          </p:nvSpPr>
          <p:spPr>
            <a:xfrm rot="4194585">
              <a:off x="681486" y="492113"/>
              <a:ext cx="309816" cy="396909"/>
            </a:xfrm>
            <a:prstGeom prst="triangle">
              <a:avLst/>
            </a:prstGeom>
            <a:solidFill>
              <a:srgbClr val="046A38"/>
            </a:solidFill>
            <a:ln>
              <a:solidFill>
                <a:srgbClr val="CAC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400" dirty="0">
                <a:latin typeface="方正兰亭纤黑简体" panose="02000000000000000000" charset="-122"/>
                <a:ea typeface="方正兰亭纤黑简体" panose="02000000000000000000" charset="-122"/>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文本框 53"/>
          <p:cNvSpPr txBox="1"/>
          <p:nvPr/>
        </p:nvSpPr>
        <p:spPr>
          <a:xfrm>
            <a:off x="270543" y="905108"/>
            <a:ext cx="1192145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indent="-285750" algn="l">
              <a:buFont typeface="Wingdings" panose="05000000000000000000" pitchFamily="2" charset="2"/>
              <a:buChar char="p"/>
            </a:pPr>
            <a:r>
              <a:rPr lang="en-US" altLang="zh-CN" sz="2000" b="1" dirty="0">
                <a:solidFill>
                  <a:schemeClr val="bg1">
                    <a:lumMod val="10000"/>
                  </a:schemeClr>
                </a:solidFill>
                <a:latin typeface="+mn-ea"/>
              </a:rPr>
              <a:t>Task</a:t>
            </a:r>
            <a:r>
              <a:rPr lang="zh-CN" altLang="en-US" sz="2000" dirty="0">
                <a:solidFill>
                  <a:schemeClr val="bg1">
                    <a:lumMod val="10000"/>
                  </a:schemeClr>
                </a:solidFill>
                <a:latin typeface="+mn-ea"/>
                <a:ea typeface="+mn-ea"/>
              </a:rPr>
              <a:t>：</a:t>
            </a:r>
            <a:r>
              <a:rPr lang="en-US" altLang="zh-CN" sz="1600" dirty="0">
                <a:solidFill>
                  <a:schemeClr val="bg1">
                    <a:lumMod val="10000"/>
                  </a:schemeClr>
                </a:solidFill>
                <a:latin typeface="+mn-ea"/>
              </a:rPr>
              <a:t>T</a:t>
            </a:r>
            <a:r>
              <a:rPr lang="en-US" altLang="zh-CN" sz="1600" dirty="0">
                <a:solidFill>
                  <a:schemeClr val="bg1">
                    <a:lumMod val="10000"/>
                  </a:schemeClr>
                </a:solidFill>
                <a:latin typeface="+mn-ea"/>
                <a:ea typeface="+mn-ea"/>
              </a:rPr>
              <a:t>ake </a:t>
            </a:r>
            <a:r>
              <a:rPr lang="en-US" altLang="zh-CN" sz="1600" i="1" dirty="0">
                <a:solidFill>
                  <a:schemeClr val="bg1">
                    <a:lumMod val="10000"/>
                  </a:schemeClr>
                </a:solidFill>
                <a:latin typeface="+mn-ea"/>
                <a:ea typeface="+mn-ea"/>
              </a:rPr>
              <a:t>users who send for repairing on site</a:t>
            </a:r>
            <a:r>
              <a:rPr lang="en-US" altLang="zh-CN" sz="1600" dirty="0">
                <a:solidFill>
                  <a:schemeClr val="bg1">
                    <a:lumMod val="10000"/>
                  </a:schemeClr>
                </a:solidFill>
                <a:latin typeface="+mn-ea"/>
                <a:ea typeface="+mn-ea"/>
              </a:rPr>
              <a:t> as an example</a:t>
            </a:r>
            <a:r>
              <a:rPr lang="en-US" altLang="zh-CN" sz="1600" dirty="0">
                <a:solidFill>
                  <a:schemeClr val="bg1">
                    <a:lumMod val="10000"/>
                  </a:schemeClr>
                </a:solidFill>
                <a:latin typeface="+mn-ea"/>
              </a:rPr>
              <a:t>,</a:t>
            </a:r>
            <a:r>
              <a:rPr lang="zh-CN" altLang="en-US" sz="1600" dirty="0">
                <a:solidFill>
                  <a:schemeClr val="bg1">
                    <a:lumMod val="10000"/>
                  </a:schemeClr>
                </a:solidFill>
                <a:latin typeface="+mn-ea"/>
              </a:rPr>
              <a:t> </a:t>
            </a:r>
            <a:r>
              <a:rPr lang="en-US" altLang="zh-CN" sz="1600" dirty="0">
                <a:solidFill>
                  <a:schemeClr val="bg1">
                    <a:lumMod val="10000"/>
                  </a:schemeClr>
                </a:solidFill>
                <a:latin typeface="+mn-ea"/>
                <a:ea typeface="+mn-ea"/>
              </a:rPr>
              <a:t>and describe </a:t>
            </a:r>
            <a:r>
              <a:rPr lang="en-US" altLang="zh-CN" sz="1600" b="1" dirty="0">
                <a:solidFill>
                  <a:schemeClr val="bg1">
                    <a:lumMod val="10000"/>
                  </a:schemeClr>
                </a:solidFill>
                <a:latin typeface="+mn-ea"/>
                <a:ea typeface="+mn-ea"/>
              </a:rPr>
              <a:t>journey stages</a:t>
            </a:r>
            <a:endParaRPr lang="zh-CN" altLang="en-US" sz="2000" b="1" dirty="0">
              <a:solidFill>
                <a:schemeClr val="bg1">
                  <a:lumMod val="10000"/>
                </a:schemeClr>
              </a:solidFill>
              <a:highlight>
                <a:srgbClr val="FFFFCC"/>
              </a:highlight>
              <a:latin typeface="+mn-ea"/>
              <a:ea typeface="+mn-ea"/>
            </a:endParaRPr>
          </a:p>
        </p:txBody>
      </p:sp>
      <p:sp>
        <p:nvSpPr>
          <p:cNvPr id="55" name="文本框 54"/>
          <p:cNvSpPr txBox="1"/>
          <p:nvPr/>
        </p:nvSpPr>
        <p:spPr>
          <a:xfrm>
            <a:off x="2077939" y="1979503"/>
            <a:ext cx="2641137" cy="933589"/>
          </a:xfrm>
          <a:prstGeom prst="rect">
            <a:avLst/>
          </a:prstGeom>
          <a:solidFill>
            <a:srgbClr val="046A38"/>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285750" marR="0" lvl="0" indent="-285750" defTabSz="825500" eaLnBrk="1" fontAlgn="auto" latinLnBrk="0" hangingPunct="0">
              <a:lnSpc>
                <a:spcPct val="150000"/>
              </a:lnSpc>
              <a:spcBef>
                <a:spcPts val="0"/>
              </a:spcBef>
              <a:spcAft>
                <a:spcPts val="0"/>
              </a:spcAft>
              <a:buClrTx/>
              <a:buSzTx/>
              <a:buFont typeface="Wingdings" panose="05000000000000000000" pitchFamily="2" charset="2"/>
              <a:buChar char="Ø"/>
              <a:defRPr/>
            </a:pPr>
            <a:r>
              <a:rPr kumimoji="0" lang="en-US" altLang="zh-CN" sz="18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Helvetica Neue"/>
                <a:sym typeface="Helvetica Neue"/>
              </a:rPr>
              <a:t>Thinking for 2 min individually </a:t>
            </a:r>
            <a:endParaRPr kumimoji="0" lang="zh-CN" altLang="en-US" sz="18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Helvetica Neue"/>
              <a:sym typeface="Helvetica Neue"/>
            </a:endParaRPr>
          </a:p>
        </p:txBody>
      </p:sp>
      <p:sp>
        <p:nvSpPr>
          <p:cNvPr id="56" name="文本框 55"/>
          <p:cNvSpPr txBox="1"/>
          <p:nvPr/>
        </p:nvSpPr>
        <p:spPr>
          <a:xfrm>
            <a:off x="5413829" y="1986459"/>
            <a:ext cx="2641137" cy="933589"/>
          </a:xfrm>
          <a:prstGeom prst="rect">
            <a:avLst/>
          </a:prstGeom>
          <a:solidFill>
            <a:srgbClr val="046A38"/>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285750" marR="0" lvl="0" indent="-285750" defTabSz="825500" eaLnBrk="1" fontAlgn="auto" latinLnBrk="0" hangingPunct="0">
              <a:lnSpc>
                <a:spcPct val="150000"/>
              </a:lnSpc>
              <a:spcBef>
                <a:spcPts val="0"/>
              </a:spcBef>
              <a:spcAft>
                <a:spcPts val="0"/>
              </a:spcAft>
              <a:buClrTx/>
              <a:buSzTx/>
              <a:buFont typeface="Wingdings" panose="05000000000000000000" pitchFamily="2" charset="2"/>
              <a:buChar char="Ø"/>
              <a:defRPr/>
            </a:pPr>
            <a:r>
              <a:rPr kumimoji="0" lang="en-US" altLang="zh-CN" sz="18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Helvetica Neue"/>
                <a:sym typeface="Helvetica Neue"/>
              </a:rPr>
              <a:t>Group discussion for </a:t>
            </a:r>
            <a:r>
              <a:rPr kumimoji="0" lang="en-US" altLang="zh-CN" sz="18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sym typeface="Helvetica Neue"/>
              </a:rPr>
              <a:t>5</a:t>
            </a:r>
            <a:r>
              <a:rPr lang="zh-CN" altLang="en-US" b="1" kern="0" dirty="0">
                <a:solidFill>
                  <a:schemeClr val="bg1"/>
                </a:solidFill>
                <a:latin typeface="OPPOSans R" panose="00020600040101010101" pitchFamily="18" charset="-122"/>
                <a:ea typeface="OPPOSans R" panose="00020600040101010101" pitchFamily="18" charset="-122"/>
                <a:sym typeface="Helvetica Neue"/>
              </a:rPr>
              <a:t> </a:t>
            </a:r>
            <a:r>
              <a:rPr lang="en-US" altLang="zh-CN" b="1" kern="0" dirty="0">
                <a:solidFill>
                  <a:schemeClr val="bg1"/>
                </a:solidFill>
                <a:latin typeface="OPPOSans R" panose="00020600040101010101" pitchFamily="18" charset="-122"/>
                <a:ea typeface="OPPOSans R" panose="00020600040101010101" pitchFamily="18" charset="-122"/>
                <a:sym typeface="Helvetica Neue"/>
              </a:rPr>
              <a:t>min</a:t>
            </a:r>
            <a:endParaRPr kumimoji="0" lang="zh-CN" altLang="en-US" sz="18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Helvetica Neue"/>
              <a:sym typeface="Helvetica Neue"/>
            </a:endParaRPr>
          </a:p>
        </p:txBody>
      </p:sp>
      <p:sp>
        <p:nvSpPr>
          <p:cNvPr id="57" name="文本框 56"/>
          <p:cNvSpPr txBox="1"/>
          <p:nvPr/>
        </p:nvSpPr>
        <p:spPr>
          <a:xfrm>
            <a:off x="8712129" y="1986458"/>
            <a:ext cx="2808214" cy="933589"/>
          </a:xfrm>
          <a:prstGeom prst="rect">
            <a:avLst/>
          </a:prstGeom>
          <a:solidFill>
            <a:srgbClr val="046A38"/>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285750" marR="0" lvl="0" indent="-285750" defTabSz="825500" eaLnBrk="1" fontAlgn="auto" latinLnBrk="0" hangingPunct="0">
              <a:lnSpc>
                <a:spcPct val="150000"/>
              </a:lnSpc>
              <a:spcBef>
                <a:spcPts val="0"/>
              </a:spcBef>
              <a:spcAft>
                <a:spcPts val="0"/>
              </a:spcAft>
              <a:buClrTx/>
              <a:buSzTx/>
              <a:buFont typeface="Wingdings" panose="05000000000000000000" pitchFamily="2" charset="2"/>
              <a:buChar char="Ø"/>
              <a:defRPr/>
            </a:pPr>
            <a:r>
              <a:rPr kumimoji="0" lang="en-US" altLang="zh-CN" sz="18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Helvetica Neue"/>
                <a:sym typeface="Helvetica Neue"/>
              </a:rPr>
              <a:t>Making a conclusion for </a:t>
            </a:r>
            <a:r>
              <a:rPr kumimoji="0" lang="en-US" altLang="zh-CN" sz="18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sym typeface="Helvetica Neue"/>
              </a:rPr>
              <a:t>3 </a:t>
            </a:r>
            <a:r>
              <a:rPr lang="en-US" altLang="zh-CN" b="1" kern="0" dirty="0">
                <a:solidFill>
                  <a:schemeClr val="bg1"/>
                </a:solidFill>
                <a:latin typeface="OPPOSans R" panose="00020600040101010101" pitchFamily="18" charset="-122"/>
                <a:ea typeface="OPPOSans R" panose="00020600040101010101" pitchFamily="18" charset="-122"/>
                <a:sym typeface="Helvetica Neue"/>
              </a:rPr>
              <a:t>min</a:t>
            </a:r>
            <a:endParaRPr kumimoji="0" lang="zh-CN" altLang="en-US" sz="18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Helvetica Neue"/>
              <a:sym typeface="Helvetica Neue"/>
            </a:endParaRPr>
          </a:p>
        </p:txBody>
      </p:sp>
      <p:sp>
        <p:nvSpPr>
          <p:cNvPr id="58" name="文本框 57"/>
          <p:cNvSpPr txBox="1"/>
          <p:nvPr/>
        </p:nvSpPr>
        <p:spPr>
          <a:xfrm>
            <a:off x="8632514" y="3002344"/>
            <a:ext cx="2945943" cy="898836"/>
          </a:xfrm>
          <a:prstGeom prst="rect">
            <a:avLst/>
          </a:prstGeom>
          <a:noFill/>
          <a:ln w="12700" cap="flat">
            <a:noFill/>
            <a:miter lim="400000"/>
          </a:ln>
          <a:effectLst/>
          <a:sp3d/>
        </p:spPr>
        <p:txBody>
          <a:bodyPr wrap="square">
            <a:spAutoFit/>
          </a:bodyPr>
          <a:lstStyle/>
          <a:p>
            <a:pPr marL="285750" marR="0" lvl="0" indent="-285750" defTabSz="412750" eaLnBrk="1" fontAlgn="auto" latinLnBrk="0" hangingPunct="0">
              <a:lnSpc>
                <a:spcPct val="150000"/>
              </a:lnSpc>
              <a:spcBef>
                <a:spcPts val="0"/>
              </a:spcBef>
              <a:spcAft>
                <a:spcPts val="0"/>
              </a:spcAft>
              <a:buClrTx/>
              <a:buSzTx/>
              <a:buFont typeface="Wingdings" panose="05000000000000000000" pitchFamily="2" charset="2"/>
              <a:buChar char="ü"/>
              <a:defRPr/>
            </a:pPr>
            <a:r>
              <a:rPr kumimoji="0" lang="en-US" altLang="zh-CN" sz="12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One person summarizes the results of the discussion and fills in the form</a:t>
            </a:r>
            <a:endParaRPr kumimoji="0" lang="zh-CN" altLang="en-US" sz="12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59" name="文本框 58"/>
          <p:cNvSpPr txBox="1"/>
          <p:nvPr/>
        </p:nvSpPr>
        <p:spPr>
          <a:xfrm>
            <a:off x="5286406" y="2961076"/>
            <a:ext cx="2878568" cy="1452834"/>
          </a:xfrm>
          <a:prstGeom prst="rect">
            <a:avLst/>
          </a:prstGeom>
          <a:noFill/>
          <a:ln w="12700" cap="flat">
            <a:noFill/>
            <a:miter lim="400000"/>
          </a:ln>
          <a:effectLst/>
          <a:sp3d/>
        </p:spPr>
        <p:txBody>
          <a:bodyPr wrap="square">
            <a:spAutoFit/>
          </a:bodyPr>
          <a:lstStyle/>
          <a:p>
            <a:pPr marL="285750" marR="0" lvl="0" indent="-285750" defTabSz="412750" eaLnBrk="1" fontAlgn="auto" latinLnBrk="0" hangingPunct="0">
              <a:lnSpc>
                <a:spcPct val="150000"/>
              </a:lnSpc>
              <a:spcBef>
                <a:spcPts val="0"/>
              </a:spcBef>
              <a:spcAft>
                <a:spcPts val="0"/>
              </a:spcAft>
              <a:buClrTx/>
              <a:buSzTx/>
              <a:buFont typeface="Wingdings" panose="05000000000000000000" pitchFamily="2" charset="2"/>
              <a:buChar char="ü"/>
              <a:defRPr/>
            </a:pPr>
            <a:r>
              <a:rPr kumimoji="0" lang="en-US" altLang="zh-CN" sz="12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Take a small group as a unit. </a:t>
            </a:r>
            <a:r>
              <a:rPr lang="en-US" altLang="zh-CN" sz="1200" kern="0" dirty="0">
                <a:solidFill>
                  <a:srgbClr val="000000"/>
                </a:solidFill>
                <a:latin typeface="OPPOSans R" panose="00020600040101010101" pitchFamily="18" charset="-122"/>
                <a:ea typeface="OPPOSans R" panose="00020600040101010101" pitchFamily="18" charset="-122"/>
                <a:sym typeface="Helvetica Neue"/>
              </a:rPr>
              <a:t>E</a:t>
            </a:r>
            <a:r>
              <a:rPr kumimoji="0" lang="en-US" altLang="zh-CN" sz="12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ach person takes turns to share their own ideas, and other people make supplements</a:t>
            </a:r>
            <a:endParaRPr kumimoji="0" lang="zh-CN" altLang="en-US" sz="12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60" name="文本框 59"/>
          <p:cNvSpPr txBox="1"/>
          <p:nvPr/>
        </p:nvSpPr>
        <p:spPr>
          <a:xfrm>
            <a:off x="1975579" y="2986566"/>
            <a:ext cx="2743497" cy="1175835"/>
          </a:xfrm>
          <a:prstGeom prst="rect">
            <a:avLst/>
          </a:prstGeom>
          <a:noFill/>
          <a:ln w="12700" cap="flat">
            <a:noFill/>
            <a:miter lim="400000"/>
          </a:ln>
          <a:effectLst/>
          <a:sp3d/>
        </p:spPr>
        <p:txBody>
          <a:bodyPr wrap="square">
            <a:spAutoFit/>
          </a:bodyPr>
          <a:lstStyle/>
          <a:p>
            <a:pPr marL="285750" marR="0" lvl="0" indent="-285750" defTabSz="412750" eaLnBrk="1" fontAlgn="auto" latinLnBrk="0" hangingPunct="0">
              <a:lnSpc>
                <a:spcPct val="150000"/>
              </a:lnSpc>
              <a:spcBef>
                <a:spcPts val="0"/>
              </a:spcBef>
              <a:spcAft>
                <a:spcPts val="0"/>
              </a:spcAft>
              <a:buClrTx/>
              <a:buSzTx/>
              <a:buFont typeface="Wingdings" panose="05000000000000000000" pitchFamily="2" charset="2"/>
              <a:buChar char="ü"/>
              <a:defRPr/>
            </a:pPr>
            <a:r>
              <a:rPr kumimoji="0" lang="en-US" altLang="zh-CN" sz="12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Please write down your thoughts with reference to "User Journey Map Elements and Explanations"</a:t>
            </a:r>
            <a:endParaRPr kumimoji="0" lang="zh-CN" altLang="en-US" sz="12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pic>
        <p:nvPicPr>
          <p:cNvPr id="2" name="图片 1"/>
          <p:cNvPicPr>
            <a:picLocks noChangeAspect="1"/>
          </p:cNvPicPr>
          <p:nvPr/>
        </p:nvPicPr>
        <p:blipFill>
          <a:blip r:embed="rId3"/>
          <a:stretch>
            <a:fillRect/>
          </a:stretch>
        </p:blipFill>
        <p:spPr>
          <a:xfrm>
            <a:off x="9464121" y="3958871"/>
            <a:ext cx="2647786" cy="2840352"/>
          </a:xfrm>
          <a:prstGeom prst="rect">
            <a:avLst/>
          </a:prstGeom>
        </p:spPr>
      </p:pic>
      <p:sp>
        <p:nvSpPr>
          <p:cNvPr id="23" name="五边形 88"/>
          <p:cNvSpPr/>
          <p:nvPr/>
        </p:nvSpPr>
        <p:spPr bwMode="auto">
          <a:xfrm rot="5400000">
            <a:off x="151346" y="3895383"/>
            <a:ext cx="1505617" cy="884089"/>
          </a:xfrm>
          <a:prstGeom prst="homePlate">
            <a:avLst>
              <a:gd name="adj" fmla="val 34895"/>
            </a:avLst>
          </a:prstGeom>
          <a:solidFill>
            <a:srgbClr val="C9C9C8">
              <a:lumMod val="20000"/>
              <a:lumOff val="80000"/>
            </a:srgbClr>
          </a:solidFill>
          <a:ln w="22225">
            <a:solidFill>
              <a:srgbClr val="FFFFFF"/>
            </a:solid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412750" rtl="0" eaLnBrk="1" fontAlgn="auto" latinLnBrk="0" hangingPunct="0">
              <a:lnSpc>
                <a:spcPct val="100000"/>
              </a:lnSpc>
              <a:spcBef>
                <a:spcPts val="0"/>
              </a:spcBef>
              <a:spcAft>
                <a:spcPts val="0"/>
              </a:spcAft>
              <a:buClrTx/>
              <a:buSzTx/>
              <a:buFontTx/>
              <a:buNone/>
              <a:defRPr/>
            </a:pPr>
            <a:endParaRPr kumimoji="1" lang="zh-CN" altLang="en-US" sz="2665" b="1" i="0" u="none" strike="noStrike" kern="0" cap="none" spc="0" normalizeH="0" baseline="0" noProof="0" dirty="0">
              <a:ln>
                <a:noFill/>
              </a:ln>
              <a:solidFill>
                <a:srgbClr val="FFFFFF"/>
              </a:solidFill>
              <a:effectLst/>
              <a:uLnTx/>
              <a:uFillTx/>
              <a:latin typeface="OPPOSans R" panose="00020600040101010101" pitchFamily="18" charset="-122"/>
              <a:ea typeface="OPPOSans R" panose="00020600040101010101" pitchFamily="18" charset="-122"/>
              <a:sym typeface="Helvetica Neue"/>
            </a:endParaRPr>
          </a:p>
        </p:txBody>
      </p:sp>
      <p:sp>
        <p:nvSpPr>
          <p:cNvPr id="24" name="文字方塊 248"/>
          <p:cNvSpPr txBox="1"/>
          <p:nvPr/>
        </p:nvSpPr>
        <p:spPr>
          <a:xfrm>
            <a:off x="467471" y="4114584"/>
            <a:ext cx="877361" cy="873894"/>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1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Positive &amp; negative feelings</a:t>
            </a:r>
            <a:endParaRPr kumimoji="0" lang="zh-TW" altLang="en-US" sz="11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25" name="文字方塊 248"/>
          <p:cNvSpPr txBox="1"/>
          <p:nvPr/>
        </p:nvSpPr>
        <p:spPr>
          <a:xfrm>
            <a:off x="651511" y="3958871"/>
            <a:ext cx="514353" cy="353943"/>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03.</a:t>
            </a:r>
            <a:endParaRPr kumimoji="0" lang="zh-TW" altLang="en-US" sz="16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26" name="五边形 95"/>
          <p:cNvSpPr/>
          <p:nvPr/>
        </p:nvSpPr>
        <p:spPr bwMode="auto">
          <a:xfrm rot="5400000">
            <a:off x="147984" y="2767383"/>
            <a:ext cx="1505616" cy="877360"/>
          </a:xfrm>
          <a:prstGeom prst="homePlate">
            <a:avLst>
              <a:gd name="adj" fmla="val 34895"/>
            </a:avLst>
          </a:prstGeom>
          <a:solidFill>
            <a:srgbClr val="D5D5D5">
              <a:lumMod val="20000"/>
              <a:lumOff val="80000"/>
            </a:srgbClr>
          </a:solidFill>
          <a:ln w="22225">
            <a:solidFill>
              <a:srgbClr val="FFFFFF"/>
            </a:solid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412750" rtl="0" eaLnBrk="1" fontAlgn="auto" latinLnBrk="0" hangingPunct="0">
              <a:lnSpc>
                <a:spcPct val="100000"/>
              </a:lnSpc>
              <a:spcBef>
                <a:spcPts val="0"/>
              </a:spcBef>
              <a:spcAft>
                <a:spcPts val="0"/>
              </a:spcAft>
              <a:buClrTx/>
              <a:buSzTx/>
              <a:buFontTx/>
              <a:buNone/>
              <a:defRPr/>
            </a:pPr>
            <a:endParaRPr kumimoji="1" lang="zh-CN" altLang="en-US" sz="2665" b="1" i="0" u="none" strike="noStrike" kern="0" cap="none" spc="0" normalizeH="0" baseline="0" noProof="0" dirty="0">
              <a:ln>
                <a:noFill/>
              </a:ln>
              <a:solidFill>
                <a:srgbClr val="FFFFFF"/>
              </a:solidFill>
              <a:effectLst/>
              <a:uLnTx/>
              <a:uFillTx/>
              <a:latin typeface="OPPOSans R" panose="00020600040101010101" pitchFamily="18" charset="-122"/>
              <a:ea typeface="OPPOSans R" panose="00020600040101010101" pitchFamily="18" charset="-122"/>
              <a:sym typeface="Helvetica Neue"/>
            </a:endParaRPr>
          </a:p>
        </p:txBody>
      </p:sp>
      <p:sp>
        <p:nvSpPr>
          <p:cNvPr id="27" name="文字方塊 248"/>
          <p:cNvSpPr txBox="1"/>
          <p:nvPr/>
        </p:nvSpPr>
        <p:spPr>
          <a:xfrm>
            <a:off x="394520" y="2823926"/>
            <a:ext cx="972225" cy="881395"/>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02. </a:t>
            </a:r>
          </a:p>
          <a:p>
            <a:pPr marL="0" marR="0" lvl="0" indent="0" algn="ctr" defTabSz="412750" rtl="0" eaLnBrk="1" fontAlgn="auto" latinLnBrk="0" hangingPunct="0">
              <a:lnSpc>
                <a:spcPts val="2135"/>
              </a:lnSpc>
              <a:spcBef>
                <a:spcPts val="0"/>
              </a:spcBef>
              <a:spcAft>
                <a:spcPts val="0"/>
              </a:spcAft>
              <a:buClrTx/>
              <a:buSzTx/>
              <a:buFontTx/>
              <a:buNone/>
              <a:defRPr/>
            </a:pPr>
            <a:r>
              <a:rPr lang="en-US" altLang="zh-CN" sz="1300" b="1" kern="0" dirty="0">
                <a:solidFill>
                  <a:srgbClr val="046937"/>
                </a:solidFill>
                <a:latin typeface="OPPOSans R" panose="00020600040101010101" pitchFamily="18" charset="-122"/>
                <a:ea typeface="OPPOSans R" panose="00020600040101010101" pitchFamily="18" charset="-122"/>
                <a:cs typeface="Arial" panose="020B0604020202020204" pitchFamily="34" charset="0"/>
                <a:sym typeface="Helvetica Neue"/>
              </a:rPr>
              <a:t>U</a:t>
            </a:r>
            <a:r>
              <a:rPr kumimoji="0" lang="en-US" altLang="zh-CN" sz="13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ser behaviors</a:t>
            </a:r>
            <a:endParaRPr kumimoji="0" lang="zh-TW" altLang="en-US" sz="13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28" name="五边形 99"/>
          <p:cNvSpPr/>
          <p:nvPr/>
        </p:nvSpPr>
        <p:spPr bwMode="auto">
          <a:xfrm rot="5400000">
            <a:off x="265219" y="1735113"/>
            <a:ext cx="1277869" cy="884088"/>
          </a:xfrm>
          <a:prstGeom prst="homePlate">
            <a:avLst>
              <a:gd name="adj" fmla="val 34895"/>
            </a:avLst>
          </a:prstGeom>
          <a:solidFill>
            <a:srgbClr val="046A38"/>
          </a:solidFill>
          <a:ln w="22225">
            <a:solidFill>
              <a:srgbClr val="FFFFFF"/>
            </a:solid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412750" rtl="0" eaLnBrk="1" fontAlgn="auto" latinLnBrk="0" hangingPunct="0">
              <a:lnSpc>
                <a:spcPct val="100000"/>
              </a:lnSpc>
              <a:spcBef>
                <a:spcPts val="0"/>
              </a:spcBef>
              <a:spcAft>
                <a:spcPts val="0"/>
              </a:spcAft>
              <a:buClrTx/>
              <a:buSzTx/>
              <a:buFontTx/>
              <a:buNone/>
              <a:defRPr/>
            </a:pPr>
            <a:endParaRPr kumimoji="1" lang="zh-CN" altLang="en-US" sz="2665" b="1" i="0" u="none" strike="noStrike" kern="0" cap="none" spc="0" normalizeH="0" baseline="0" noProof="0" dirty="0">
              <a:ln>
                <a:noFill/>
              </a:ln>
              <a:solidFill>
                <a:srgbClr val="FFFFFF"/>
              </a:solidFill>
              <a:effectLst/>
              <a:uLnTx/>
              <a:uFillTx/>
              <a:latin typeface="OPPOSans R" panose="00020600040101010101" pitchFamily="18" charset="-122"/>
              <a:ea typeface="OPPOSans R" panose="00020600040101010101" pitchFamily="18" charset="-122"/>
              <a:sym typeface="Helvetica Neue"/>
            </a:endParaRPr>
          </a:p>
        </p:txBody>
      </p:sp>
      <p:sp>
        <p:nvSpPr>
          <p:cNvPr id="29" name="文字方塊 248"/>
          <p:cNvSpPr txBox="1"/>
          <p:nvPr/>
        </p:nvSpPr>
        <p:spPr>
          <a:xfrm>
            <a:off x="466643" y="1864205"/>
            <a:ext cx="884088" cy="612091"/>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TW" sz="13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Journey stages</a:t>
            </a:r>
            <a:endParaRPr kumimoji="0" lang="zh-TW" altLang="en-US" sz="13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30" name="文字方塊 248"/>
          <p:cNvSpPr txBox="1"/>
          <p:nvPr/>
        </p:nvSpPr>
        <p:spPr>
          <a:xfrm>
            <a:off x="613543" y="1632681"/>
            <a:ext cx="514353" cy="353943"/>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6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01.</a:t>
            </a:r>
            <a:endParaRPr kumimoji="0" lang="zh-TW" altLang="en-US" sz="16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31" name="燕尾形 24"/>
          <p:cNvSpPr/>
          <p:nvPr/>
        </p:nvSpPr>
        <p:spPr bwMode="auto">
          <a:xfrm rot="5400000">
            <a:off x="221291" y="5062360"/>
            <a:ext cx="1374794" cy="877362"/>
          </a:xfrm>
          <a:prstGeom prst="chevron">
            <a:avLst>
              <a:gd name="adj" fmla="val 34800"/>
            </a:avLst>
          </a:prstGeom>
          <a:solidFill>
            <a:srgbClr val="D5D5D5">
              <a:lumMod val="20000"/>
              <a:lumOff val="80000"/>
            </a:srgbClr>
          </a:solidFill>
          <a:ln w="22225">
            <a:solidFill>
              <a:srgbClr val="FFFFFF"/>
            </a:solid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412750" rtl="0" eaLnBrk="1" fontAlgn="auto" latinLnBrk="0" hangingPunct="0">
              <a:lnSpc>
                <a:spcPct val="100000"/>
              </a:lnSpc>
              <a:spcBef>
                <a:spcPts val="0"/>
              </a:spcBef>
              <a:spcAft>
                <a:spcPts val="0"/>
              </a:spcAft>
              <a:buClrTx/>
              <a:buSzTx/>
              <a:buFontTx/>
              <a:buNone/>
              <a:defRPr/>
            </a:pPr>
            <a:endParaRPr kumimoji="1" lang="zh-CN" altLang="en-US" sz="2665" b="1" i="0" u="none" strike="noStrike" kern="0" cap="none" spc="0" normalizeH="0" baseline="0" noProof="0" dirty="0">
              <a:ln>
                <a:noFill/>
              </a:ln>
              <a:solidFill>
                <a:srgbClr val="FFFFFF"/>
              </a:solidFill>
              <a:effectLst/>
              <a:uLnTx/>
              <a:uFillTx/>
              <a:latin typeface="OPPOSans R" panose="00020600040101010101" pitchFamily="18" charset="-122"/>
              <a:ea typeface="OPPOSans R" panose="00020600040101010101" pitchFamily="18" charset="-122"/>
              <a:sym typeface="Helvetica Neue"/>
            </a:endParaRPr>
          </a:p>
        </p:txBody>
      </p:sp>
      <p:sp>
        <p:nvSpPr>
          <p:cNvPr id="32" name="文字方塊 248"/>
          <p:cNvSpPr txBox="1"/>
          <p:nvPr/>
        </p:nvSpPr>
        <p:spPr>
          <a:xfrm>
            <a:off x="470007" y="5398892"/>
            <a:ext cx="869465" cy="608372"/>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lang="en-US" altLang="zh-CN" sz="1200" b="1" kern="0" dirty="0">
                <a:solidFill>
                  <a:srgbClr val="046A38"/>
                </a:solidFill>
                <a:latin typeface="OPPOSans R" panose="00020600040101010101" pitchFamily="18" charset="-122"/>
                <a:ea typeface="OPPOSans R" panose="00020600040101010101" pitchFamily="18" charset="-122"/>
                <a:cs typeface="Arial" panose="020B0604020202020204" pitchFamily="34" charset="0"/>
                <a:sym typeface="Helvetica Neue"/>
              </a:rPr>
              <a:t>Driving</a:t>
            </a:r>
            <a:r>
              <a:rPr lang="zh-CN" altLang="en-US" sz="1200" b="1" kern="0" dirty="0">
                <a:solidFill>
                  <a:srgbClr val="046A38"/>
                </a:solidFill>
                <a:latin typeface="OPPOSans R" panose="00020600040101010101" pitchFamily="18" charset="-122"/>
                <a:ea typeface="OPPOSans R" panose="00020600040101010101" pitchFamily="18" charset="-122"/>
                <a:cs typeface="Arial" panose="020B0604020202020204" pitchFamily="34" charset="0"/>
                <a:sym typeface="Helvetica Neue"/>
              </a:rPr>
              <a:t> </a:t>
            </a:r>
            <a:r>
              <a:rPr lang="en-US" altLang="zh-CN" sz="1200" b="1" kern="0" dirty="0">
                <a:solidFill>
                  <a:srgbClr val="046A38"/>
                </a:solidFill>
                <a:latin typeface="OPPOSans R" panose="00020600040101010101" pitchFamily="18" charset="-122"/>
                <a:ea typeface="OPPOSans R" panose="00020600040101010101" pitchFamily="18" charset="-122"/>
                <a:cs typeface="Arial" panose="020B0604020202020204" pitchFamily="34" charset="0"/>
                <a:sym typeface="Helvetica Neue"/>
              </a:rPr>
              <a:t>factors</a:t>
            </a:r>
            <a:endParaRPr kumimoji="0" lang="en-US" altLang="zh-CN" sz="1200" b="1" i="0" u="none" strike="noStrike" kern="0" cap="none" spc="0" normalizeH="0" baseline="0" noProof="0" dirty="0">
              <a:ln>
                <a:noFill/>
              </a:ln>
              <a:solidFill>
                <a:srgbClr val="046A38"/>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33" name="文字方塊 248"/>
          <p:cNvSpPr txBox="1"/>
          <p:nvPr/>
        </p:nvSpPr>
        <p:spPr>
          <a:xfrm>
            <a:off x="623457" y="5142806"/>
            <a:ext cx="514353" cy="353943"/>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046A38"/>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04.</a:t>
            </a:r>
            <a:endParaRPr kumimoji="0" lang="zh-TW" altLang="en-US" sz="1600" b="1" i="0" u="none" strike="noStrike" kern="0" cap="none" spc="0" normalizeH="0" baseline="0" noProof="0" dirty="0">
              <a:ln>
                <a:noFill/>
              </a:ln>
              <a:solidFill>
                <a:srgbClr val="046A38"/>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34" name="文本框 33"/>
          <p:cNvSpPr txBox="1"/>
          <p:nvPr/>
        </p:nvSpPr>
        <p:spPr>
          <a:xfrm>
            <a:off x="2070372" y="5633610"/>
            <a:ext cx="6094602" cy="338554"/>
          </a:xfrm>
          <a:prstGeom prst="rect">
            <a:avLst/>
          </a:prstGeom>
          <a:noFill/>
          <a:ln w="12700" cap="flat">
            <a:noFill/>
            <a:miter lim="400000"/>
          </a:ln>
          <a:effectLst/>
          <a:sp3d/>
        </p:spPr>
        <p:txBody>
          <a:bodyPr wrap="square">
            <a:spAutoFit/>
          </a:bodyPr>
          <a:lstStyle/>
          <a:p>
            <a:pPr marL="285750" marR="0" lvl="0" indent="-285750" defTabSz="412750" eaLnBrk="1" fontAlgn="auto" latinLnBrk="0" hangingPunct="0">
              <a:lnSpc>
                <a:spcPct val="100000"/>
              </a:lnSpc>
              <a:spcBef>
                <a:spcPts val="0"/>
              </a:spcBef>
              <a:spcAft>
                <a:spcPts val="0"/>
              </a:spcAft>
              <a:buClrTx/>
              <a:buSzTx/>
              <a:buFont typeface="Wingdings" panose="05000000000000000000" pitchFamily="2" charset="2"/>
              <a:buChar char="p"/>
              <a:defRPr/>
            </a:pPr>
            <a:r>
              <a:rPr kumimoji="0" lang="en-US" altLang="zh-CN" sz="16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If you have questions, please contact us in time</a:t>
            </a:r>
            <a:endParaRPr kumimoji="0" lang="zh-CN" altLang="en-US" sz="16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35" name="标题 1"/>
          <p:cNvSpPr txBox="1"/>
          <p:nvPr/>
        </p:nvSpPr>
        <p:spPr>
          <a:xfrm>
            <a:off x="633660" y="213150"/>
            <a:ext cx="11420888" cy="536842"/>
          </a:xfrm>
          <a:prstGeom prst="rect">
            <a:avLst/>
          </a:prstGeom>
        </p:spPr>
        <p:txBody>
          <a:bodyPr vert="horz" lIns="91440" tIns="45720" rIns="91440" bIns="45720" rtlCol="0" anchor="ctr">
            <a:noAutofit/>
          </a:bodyPr>
          <a:lstStyle>
            <a:lvl1pPr marL="0" marR="0" indent="0" algn="l" defTabSz="412750" latinLnBrk="0">
              <a:lnSpc>
                <a:spcPct val="100000"/>
              </a:lnSpc>
              <a:spcBef>
                <a:spcPts val="0"/>
              </a:spcBef>
              <a:spcAft>
                <a:spcPts val="0"/>
              </a:spcAft>
              <a:buClrTx/>
              <a:buSzTx/>
              <a:buFontTx/>
              <a:buNone/>
              <a:defRPr sz="2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1pPr>
            <a:lvl2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2pPr>
            <a:lvl3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3pPr>
            <a:lvl4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4pPr>
            <a:lvl5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5pPr>
            <a:lvl6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6pPr>
            <a:lvl7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7pPr>
            <a:lvl8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8pPr>
            <a:lvl9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9pPr>
          </a:lstStyle>
          <a:p>
            <a:pPr marL="0" marR="0" lvl="0" indent="0" algn="l" defTabSz="412750" rtl="0" eaLnBrk="1" fontAlgn="auto" latinLnBrk="0" hangingPunct="1">
              <a:lnSpc>
                <a:spcPct val="100000"/>
              </a:lnSpc>
              <a:spcBef>
                <a:spcPts val="0"/>
              </a:spcBef>
              <a:spcAft>
                <a:spcPts val="0"/>
              </a:spcAft>
              <a:buClrTx/>
              <a:buSzTx/>
              <a:buFontTx/>
              <a:buNone/>
              <a:defRPr/>
            </a:pPr>
            <a:r>
              <a:rPr lang="en-US" altLang="zh-CN" sz="2000" b="1" dirty="0">
                <a:solidFill>
                  <a:srgbClr val="F2F2F2">
                    <a:lumMod val="10000"/>
                  </a:srgbClr>
                </a:solidFill>
                <a:latin typeface="OPPOSans M" panose="00020600040101010101" charset="-122"/>
                <a:ea typeface="OPPOSans M" panose="00020600040101010101" charset="-122"/>
              </a:rPr>
              <a:t>Teamwork</a:t>
            </a:r>
            <a:r>
              <a:rPr kumimoji="0" lang="zh-CN" altLang="en-US" sz="2000" b="1" i="0" u="none" strike="noStrike" kern="120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rPr>
              <a:t>：</a:t>
            </a:r>
            <a:r>
              <a:rPr kumimoji="0" lang="en-US" altLang="zh-CN" sz="2000" b="1" i="0" u="none" strike="noStrike" kern="120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rPr>
              <a:t>Let’s draw an Service Journey Map together!</a:t>
            </a:r>
            <a:endParaRPr kumimoji="0" lang="zh-CN" altLang="en-US" sz="2000" b="1" i="0" u="none" strike="noStrike" kern="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3"/>
          <a:stretch>
            <a:fillRect/>
          </a:stretch>
        </p:blipFill>
        <p:spPr>
          <a:xfrm>
            <a:off x="9464121" y="3958871"/>
            <a:ext cx="2647786" cy="2840352"/>
          </a:xfrm>
          <a:prstGeom prst="rect">
            <a:avLst/>
          </a:prstGeom>
        </p:spPr>
      </p:pic>
      <p:sp>
        <p:nvSpPr>
          <p:cNvPr id="23" name="五边形 88"/>
          <p:cNvSpPr/>
          <p:nvPr/>
        </p:nvSpPr>
        <p:spPr bwMode="auto">
          <a:xfrm rot="5400000">
            <a:off x="151346" y="3895383"/>
            <a:ext cx="1505617" cy="884089"/>
          </a:xfrm>
          <a:prstGeom prst="homePlate">
            <a:avLst>
              <a:gd name="adj" fmla="val 34895"/>
            </a:avLst>
          </a:prstGeom>
          <a:solidFill>
            <a:srgbClr val="C9C9C8">
              <a:lumMod val="20000"/>
              <a:lumOff val="80000"/>
            </a:srgbClr>
          </a:solidFill>
          <a:ln w="22225">
            <a:solidFill>
              <a:srgbClr val="FFFFFF"/>
            </a:solid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412750" rtl="0" eaLnBrk="1" fontAlgn="auto" latinLnBrk="0" hangingPunct="0">
              <a:lnSpc>
                <a:spcPct val="100000"/>
              </a:lnSpc>
              <a:spcBef>
                <a:spcPts val="0"/>
              </a:spcBef>
              <a:spcAft>
                <a:spcPts val="0"/>
              </a:spcAft>
              <a:buClrTx/>
              <a:buSzTx/>
              <a:buFontTx/>
              <a:buNone/>
              <a:defRPr/>
            </a:pPr>
            <a:endParaRPr kumimoji="1" lang="zh-CN" altLang="en-US" sz="2665" b="1" i="0" u="none" strike="noStrike" kern="0" cap="none" spc="0" normalizeH="0" baseline="0" noProof="0" dirty="0">
              <a:ln>
                <a:noFill/>
              </a:ln>
              <a:solidFill>
                <a:srgbClr val="FFFFFF"/>
              </a:solidFill>
              <a:effectLst/>
              <a:uLnTx/>
              <a:uFillTx/>
              <a:latin typeface="OPPOSans R" panose="00020600040101010101" pitchFamily="18" charset="-122"/>
              <a:ea typeface="OPPOSans R" panose="00020600040101010101" pitchFamily="18" charset="-122"/>
              <a:sym typeface="Helvetica Neue"/>
            </a:endParaRPr>
          </a:p>
        </p:txBody>
      </p:sp>
      <p:sp>
        <p:nvSpPr>
          <p:cNvPr id="24" name="文字方塊 248"/>
          <p:cNvSpPr txBox="1"/>
          <p:nvPr/>
        </p:nvSpPr>
        <p:spPr>
          <a:xfrm>
            <a:off x="467471" y="4114584"/>
            <a:ext cx="877361" cy="873894"/>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1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Positive &amp; negative feelings</a:t>
            </a:r>
            <a:endParaRPr kumimoji="0" lang="zh-TW" altLang="en-US" sz="11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26" name="文字方塊 248"/>
          <p:cNvSpPr txBox="1"/>
          <p:nvPr/>
        </p:nvSpPr>
        <p:spPr>
          <a:xfrm>
            <a:off x="651511" y="3958871"/>
            <a:ext cx="514353" cy="353943"/>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03.</a:t>
            </a:r>
            <a:endParaRPr kumimoji="0" lang="zh-TW" altLang="en-US" sz="16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27" name="五边形 95"/>
          <p:cNvSpPr/>
          <p:nvPr/>
        </p:nvSpPr>
        <p:spPr bwMode="auto">
          <a:xfrm rot="5400000">
            <a:off x="147984" y="2767383"/>
            <a:ext cx="1505616" cy="877360"/>
          </a:xfrm>
          <a:prstGeom prst="homePlate">
            <a:avLst>
              <a:gd name="adj" fmla="val 34895"/>
            </a:avLst>
          </a:prstGeom>
          <a:solidFill>
            <a:srgbClr val="046A38"/>
          </a:solidFill>
          <a:ln w="22225">
            <a:solidFill>
              <a:srgbClr val="FFFFFF"/>
            </a:solid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412750" rtl="0" eaLnBrk="1" fontAlgn="auto" latinLnBrk="0" hangingPunct="0">
              <a:lnSpc>
                <a:spcPct val="100000"/>
              </a:lnSpc>
              <a:spcBef>
                <a:spcPts val="0"/>
              </a:spcBef>
              <a:spcAft>
                <a:spcPts val="0"/>
              </a:spcAft>
              <a:buClrTx/>
              <a:buSzTx/>
              <a:buFontTx/>
              <a:buNone/>
              <a:defRPr/>
            </a:pPr>
            <a:endParaRPr kumimoji="1" lang="zh-CN" altLang="en-US" sz="2665" b="1" i="0" u="none" strike="noStrike" kern="0" cap="none" spc="0" normalizeH="0" baseline="0" noProof="0" dirty="0">
              <a:ln>
                <a:noFill/>
              </a:ln>
              <a:solidFill>
                <a:srgbClr val="FFFFFF"/>
              </a:solidFill>
              <a:effectLst/>
              <a:uLnTx/>
              <a:uFillTx/>
              <a:latin typeface="OPPOSans R" panose="00020600040101010101" pitchFamily="18" charset="-122"/>
              <a:ea typeface="OPPOSans R" panose="00020600040101010101" pitchFamily="18" charset="-122"/>
              <a:sym typeface="Helvetica Neue"/>
            </a:endParaRPr>
          </a:p>
        </p:txBody>
      </p:sp>
      <p:sp>
        <p:nvSpPr>
          <p:cNvPr id="28" name="文字方塊 248"/>
          <p:cNvSpPr txBox="1"/>
          <p:nvPr/>
        </p:nvSpPr>
        <p:spPr>
          <a:xfrm>
            <a:off x="394520" y="2823926"/>
            <a:ext cx="972225" cy="881395"/>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6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02. </a:t>
            </a:r>
          </a:p>
          <a:p>
            <a:pPr marL="0" marR="0" lvl="0" indent="0" algn="ctr" defTabSz="412750" rtl="0" eaLnBrk="1" fontAlgn="auto" latinLnBrk="0" hangingPunct="0">
              <a:lnSpc>
                <a:spcPts val="2135"/>
              </a:lnSpc>
              <a:spcBef>
                <a:spcPts val="0"/>
              </a:spcBef>
              <a:spcAft>
                <a:spcPts val="0"/>
              </a:spcAft>
              <a:buClrTx/>
              <a:buSzTx/>
              <a:buFontTx/>
              <a:buNone/>
              <a:defRPr/>
            </a:pPr>
            <a:r>
              <a:rPr lang="en-US" altLang="zh-CN" sz="1300" b="1" kern="0" dirty="0">
                <a:solidFill>
                  <a:schemeClr val="bg1"/>
                </a:solidFill>
                <a:latin typeface="OPPOSans R" panose="00020600040101010101" pitchFamily="18" charset="-122"/>
                <a:ea typeface="OPPOSans R" panose="00020600040101010101" pitchFamily="18" charset="-122"/>
                <a:cs typeface="Arial" panose="020B0604020202020204" pitchFamily="34" charset="0"/>
                <a:sym typeface="Helvetica Neue"/>
              </a:rPr>
              <a:t>U</a:t>
            </a:r>
            <a:r>
              <a:rPr kumimoji="0" lang="en-US" altLang="zh-CN" sz="13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ser behaviors</a:t>
            </a:r>
            <a:endParaRPr kumimoji="0" lang="zh-TW" altLang="en-US" sz="13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29" name="五边形 99"/>
          <p:cNvSpPr/>
          <p:nvPr/>
        </p:nvSpPr>
        <p:spPr bwMode="auto">
          <a:xfrm rot="5400000">
            <a:off x="265219" y="1735113"/>
            <a:ext cx="1277869" cy="884088"/>
          </a:xfrm>
          <a:prstGeom prst="homePlate">
            <a:avLst>
              <a:gd name="adj" fmla="val 34895"/>
            </a:avLst>
          </a:prstGeom>
          <a:solidFill>
            <a:srgbClr val="F7F7F7"/>
          </a:solidFill>
          <a:ln w="22225">
            <a:solidFill>
              <a:srgbClr val="FFFFFF"/>
            </a:solid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412750" rtl="0" eaLnBrk="1" fontAlgn="auto" latinLnBrk="0" hangingPunct="0">
              <a:lnSpc>
                <a:spcPct val="100000"/>
              </a:lnSpc>
              <a:spcBef>
                <a:spcPts val="0"/>
              </a:spcBef>
              <a:spcAft>
                <a:spcPts val="0"/>
              </a:spcAft>
              <a:buClrTx/>
              <a:buSzTx/>
              <a:buFontTx/>
              <a:buNone/>
              <a:defRPr/>
            </a:pPr>
            <a:endParaRPr kumimoji="1" lang="zh-CN" altLang="en-US" sz="2665" b="1" i="0" u="none" strike="noStrike" kern="0" cap="none" spc="0" normalizeH="0" baseline="0" noProof="0" dirty="0">
              <a:ln>
                <a:noFill/>
              </a:ln>
              <a:solidFill>
                <a:srgbClr val="FFFFFF"/>
              </a:solidFill>
              <a:effectLst/>
              <a:uLnTx/>
              <a:uFillTx/>
              <a:latin typeface="OPPOSans R" panose="00020600040101010101" pitchFamily="18" charset="-122"/>
              <a:ea typeface="OPPOSans R" panose="00020600040101010101" pitchFamily="18" charset="-122"/>
              <a:sym typeface="Helvetica Neue"/>
            </a:endParaRPr>
          </a:p>
        </p:txBody>
      </p:sp>
      <p:sp>
        <p:nvSpPr>
          <p:cNvPr id="30" name="文字方塊 248"/>
          <p:cNvSpPr txBox="1"/>
          <p:nvPr/>
        </p:nvSpPr>
        <p:spPr>
          <a:xfrm>
            <a:off x="466643" y="1864205"/>
            <a:ext cx="884088" cy="612091"/>
          </a:xfrm>
          <a:prstGeom prst="rect">
            <a:avLst/>
          </a:prstGeom>
          <a:solidFill>
            <a:srgbClr val="F7F7F7"/>
          </a:solid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TW" sz="1300" b="1" i="0" u="none" strike="noStrike" kern="0" cap="none" spc="0" normalizeH="0" baseline="0" noProof="0" dirty="0">
                <a:ln>
                  <a:noFill/>
                </a:ln>
                <a:solidFill>
                  <a:schemeClr val="accent6">
                    <a:lumMod val="50000"/>
                  </a:schemeClr>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Journey stages</a:t>
            </a:r>
            <a:endParaRPr kumimoji="0" lang="zh-TW" altLang="en-US" sz="1300" b="1" i="0" u="none" strike="noStrike" kern="0" cap="none" spc="0" normalizeH="0" baseline="0" noProof="0" dirty="0">
              <a:ln>
                <a:noFill/>
              </a:ln>
              <a:solidFill>
                <a:schemeClr val="accent6">
                  <a:lumMod val="50000"/>
                </a:schemeClr>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31" name="文字方塊 248"/>
          <p:cNvSpPr txBox="1"/>
          <p:nvPr/>
        </p:nvSpPr>
        <p:spPr>
          <a:xfrm>
            <a:off x="613543" y="1632681"/>
            <a:ext cx="514353" cy="353943"/>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600" b="1" i="0" u="none" strike="noStrike" kern="0" cap="none" spc="0" normalizeH="0" baseline="0" noProof="0" dirty="0">
                <a:ln>
                  <a:noFill/>
                </a:ln>
                <a:solidFill>
                  <a:schemeClr val="accent6">
                    <a:lumMod val="50000"/>
                  </a:schemeClr>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01.</a:t>
            </a:r>
            <a:endParaRPr kumimoji="0" lang="zh-TW" altLang="en-US" sz="1600" b="1" i="0" u="none" strike="noStrike" kern="0" cap="none" spc="0" normalizeH="0" baseline="0" noProof="0" dirty="0">
              <a:ln>
                <a:noFill/>
              </a:ln>
              <a:solidFill>
                <a:schemeClr val="accent6">
                  <a:lumMod val="50000"/>
                </a:schemeClr>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32" name="燕尾形 24"/>
          <p:cNvSpPr/>
          <p:nvPr/>
        </p:nvSpPr>
        <p:spPr bwMode="auto">
          <a:xfrm rot="5400000">
            <a:off x="221291" y="5062360"/>
            <a:ext cx="1374794" cy="877362"/>
          </a:xfrm>
          <a:prstGeom prst="chevron">
            <a:avLst>
              <a:gd name="adj" fmla="val 34800"/>
            </a:avLst>
          </a:prstGeom>
          <a:solidFill>
            <a:srgbClr val="D5D5D5">
              <a:lumMod val="20000"/>
              <a:lumOff val="80000"/>
            </a:srgbClr>
          </a:solidFill>
          <a:ln w="22225">
            <a:solidFill>
              <a:srgbClr val="FFFFFF"/>
            </a:solid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412750" rtl="0" eaLnBrk="1" fontAlgn="auto" latinLnBrk="0" hangingPunct="0">
              <a:lnSpc>
                <a:spcPct val="100000"/>
              </a:lnSpc>
              <a:spcBef>
                <a:spcPts val="0"/>
              </a:spcBef>
              <a:spcAft>
                <a:spcPts val="0"/>
              </a:spcAft>
              <a:buClrTx/>
              <a:buSzTx/>
              <a:buFontTx/>
              <a:buNone/>
              <a:defRPr/>
            </a:pPr>
            <a:endParaRPr kumimoji="1" lang="zh-CN" altLang="en-US" sz="2665" b="1" i="0" u="none" strike="noStrike" kern="0" cap="none" spc="0" normalizeH="0" baseline="0" noProof="0" dirty="0">
              <a:ln>
                <a:noFill/>
              </a:ln>
              <a:solidFill>
                <a:srgbClr val="FFFFFF"/>
              </a:solidFill>
              <a:effectLst/>
              <a:uLnTx/>
              <a:uFillTx/>
              <a:latin typeface="OPPOSans R" panose="00020600040101010101" pitchFamily="18" charset="-122"/>
              <a:ea typeface="OPPOSans R" panose="00020600040101010101" pitchFamily="18" charset="-122"/>
              <a:sym typeface="Helvetica Neue"/>
            </a:endParaRPr>
          </a:p>
        </p:txBody>
      </p:sp>
      <p:sp>
        <p:nvSpPr>
          <p:cNvPr id="33" name="文字方塊 248"/>
          <p:cNvSpPr txBox="1"/>
          <p:nvPr/>
        </p:nvSpPr>
        <p:spPr>
          <a:xfrm>
            <a:off x="470007" y="5398892"/>
            <a:ext cx="869465" cy="608372"/>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lang="en-US" altLang="zh-CN" sz="1200" b="1" kern="0" dirty="0">
                <a:solidFill>
                  <a:srgbClr val="046A38"/>
                </a:solidFill>
                <a:latin typeface="OPPOSans R" panose="00020600040101010101" pitchFamily="18" charset="-122"/>
                <a:ea typeface="OPPOSans R" panose="00020600040101010101" pitchFamily="18" charset="-122"/>
                <a:cs typeface="Arial" panose="020B0604020202020204" pitchFamily="34" charset="0"/>
                <a:sym typeface="Helvetica Neue"/>
              </a:rPr>
              <a:t>Driving</a:t>
            </a:r>
            <a:r>
              <a:rPr lang="zh-CN" altLang="en-US" sz="1200" b="1" kern="0" dirty="0">
                <a:solidFill>
                  <a:srgbClr val="046A38"/>
                </a:solidFill>
                <a:latin typeface="OPPOSans R" panose="00020600040101010101" pitchFamily="18" charset="-122"/>
                <a:ea typeface="OPPOSans R" panose="00020600040101010101" pitchFamily="18" charset="-122"/>
                <a:cs typeface="Arial" panose="020B0604020202020204" pitchFamily="34" charset="0"/>
                <a:sym typeface="Helvetica Neue"/>
              </a:rPr>
              <a:t> </a:t>
            </a:r>
            <a:r>
              <a:rPr lang="en-US" altLang="zh-CN" sz="1200" b="1" kern="0" dirty="0">
                <a:solidFill>
                  <a:srgbClr val="046A38"/>
                </a:solidFill>
                <a:latin typeface="OPPOSans R" panose="00020600040101010101" pitchFamily="18" charset="-122"/>
                <a:ea typeface="OPPOSans R" panose="00020600040101010101" pitchFamily="18" charset="-122"/>
                <a:cs typeface="Arial" panose="020B0604020202020204" pitchFamily="34" charset="0"/>
                <a:sym typeface="Helvetica Neue"/>
              </a:rPr>
              <a:t>factors</a:t>
            </a:r>
            <a:endParaRPr kumimoji="0" lang="en-US" altLang="zh-CN" sz="1200" b="1" i="0" u="none" strike="noStrike" kern="0" cap="none" spc="0" normalizeH="0" baseline="0" noProof="0" dirty="0">
              <a:ln>
                <a:noFill/>
              </a:ln>
              <a:solidFill>
                <a:srgbClr val="046A38"/>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34" name="文字方塊 248"/>
          <p:cNvSpPr txBox="1"/>
          <p:nvPr/>
        </p:nvSpPr>
        <p:spPr>
          <a:xfrm>
            <a:off x="623457" y="5142806"/>
            <a:ext cx="514353" cy="353943"/>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046A38"/>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04.</a:t>
            </a:r>
            <a:endParaRPr kumimoji="0" lang="zh-TW" altLang="en-US" sz="1600" b="1" i="0" u="none" strike="noStrike" kern="0" cap="none" spc="0" normalizeH="0" baseline="0" noProof="0" dirty="0">
              <a:ln>
                <a:noFill/>
              </a:ln>
              <a:solidFill>
                <a:srgbClr val="046A38"/>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35" name="文本框 34"/>
          <p:cNvSpPr txBox="1"/>
          <p:nvPr/>
        </p:nvSpPr>
        <p:spPr>
          <a:xfrm>
            <a:off x="270543" y="905108"/>
            <a:ext cx="1192145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indent="-285750" algn="l">
              <a:buFont typeface="Wingdings" panose="05000000000000000000" pitchFamily="2" charset="2"/>
              <a:buChar char="p"/>
            </a:pPr>
            <a:r>
              <a:rPr lang="en-US" altLang="zh-CN" sz="2000" b="1" dirty="0">
                <a:solidFill>
                  <a:schemeClr val="bg1">
                    <a:lumMod val="10000"/>
                  </a:schemeClr>
                </a:solidFill>
                <a:latin typeface="+mn-ea"/>
              </a:rPr>
              <a:t>Task</a:t>
            </a:r>
            <a:r>
              <a:rPr lang="zh-CN" altLang="en-US" sz="2000" dirty="0">
                <a:solidFill>
                  <a:schemeClr val="bg1">
                    <a:lumMod val="10000"/>
                  </a:schemeClr>
                </a:solidFill>
                <a:latin typeface="+mn-ea"/>
                <a:ea typeface="+mn-ea"/>
              </a:rPr>
              <a:t>：</a:t>
            </a:r>
            <a:r>
              <a:rPr lang="en-US" altLang="zh-CN" sz="1600" dirty="0">
                <a:solidFill>
                  <a:schemeClr val="bg1">
                    <a:lumMod val="10000"/>
                  </a:schemeClr>
                </a:solidFill>
                <a:latin typeface="+mn-ea"/>
              </a:rPr>
              <a:t>T</a:t>
            </a:r>
            <a:r>
              <a:rPr lang="en-US" altLang="zh-CN" sz="1600" dirty="0">
                <a:solidFill>
                  <a:schemeClr val="bg1">
                    <a:lumMod val="10000"/>
                  </a:schemeClr>
                </a:solidFill>
                <a:latin typeface="+mn-ea"/>
                <a:ea typeface="+mn-ea"/>
              </a:rPr>
              <a:t>ake </a:t>
            </a:r>
            <a:r>
              <a:rPr lang="en-US" altLang="zh-CN" sz="1600" i="1" dirty="0">
                <a:solidFill>
                  <a:schemeClr val="bg1">
                    <a:lumMod val="10000"/>
                  </a:schemeClr>
                </a:solidFill>
                <a:latin typeface="+mn-ea"/>
                <a:ea typeface="+mn-ea"/>
              </a:rPr>
              <a:t>users who send for repairing on site</a:t>
            </a:r>
            <a:r>
              <a:rPr lang="en-US" altLang="zh-CN" sz="1600" dirty="0">
                <a:solidFill>
                  <a:schemeClr val="bg1">
                    <a:lumMod val="10000"/>
                  </a:schemeClr>
                </a:solidFill>
                <a:latin typeface="+mn-ea"/>
                <a:ea typeface="+mn-ea"/>
              </a:rPr>
              <a:t> as an example</a:t>
            </a:r>
            <a:r>
              <a:rPr lang="en-US" altLang="zh-CN" sz="1600" dirty="0">
                <a:solidFill>
                  <a:schemeClr val="bg1">
                    <a:lumMod val="10000"/>
                  </a:schemeClr>
                </a:solidFill>
                <a:latin typeface="+mn-ea"/>
              </a:rPr>
              <a:t>,</a:t>
            </a:r>
            <a:r>
              <a:rPr lang="zh-CN" altLang="en-US" sz="1600" dirty="0">
                <a:solidFill>
                  <a:schemeClr val="bg1">
                    <a:lumMod val="10000"/>
                  </a:schemeClr>
                </a:solidFill>
                <a:latin typeface="+mn-ea"/>
              </a:rPr>
              <a:t> </a:t>
            </a:r>
            <a:r>
              <a:rPr lang="en-US" altLang="zh-CN" sz="1600" dirty="0">
                <a:solidFill>
                  <a:schemeClr val="bg1">
                    <a:lumMod val="10000"/>
                  </a:schemeClr>
                </a:solidFill>
                <a:latin typeface="+mn-ea"/>
                <a:ea typeface="+mn-ea"/>
              </a:rPr>
              <a:t>and describe </a:t>
            </a:r>
            <a:r>
              <a:rPr lang="en-US" altLang="zh-CN" sz="1600" b="1" dirty="0">
                <a:solidFill>
                  <a:schemeClr val="bg1">
                    <a:lumMod val="10000"/>
                  </a:schemeClr>
                </a:solidFill>
                <a:latin typeface="+mn-ea"/>
                <a:ea typeface="+mn-ea"/>
              </a:rPr>
              <a:t>user behaviors</a:t>
            </a:r>
            <a:endParaRPr lang="zh-CN" altLang="en-US" sz="2000" b="1" dirty="0">
              <a:solidFill>
                <a:schemeClr val="bg1">
                  <a:lumMod val="10000"/>
                </a:schemeClr>
              </a:solidFill>
              <a:highlight>
                <a:srgbClr val="FFFFCC"/>
              </a:highlight>
              <a:latin typeface="+mn-ea"/>
              <a:ea typeface="+mn-ea"/>
            </a:endParaRPr>
          </a:p>
        </p:txBody>
      </p:sp>
      <p:sp>
        <p:nvSpPr>
          <p:cNvPr id="36" name="文本框 35"/>
          <p:cNvSpPr txBox="1"/>
          <p:nvPr/>
        </p:nvSpPr>
        <p:spPr>
          <a:xfrm>
            <a:off x="2070372" y="5633610"/>
            <a:ext cx="6094602" cy="338554"/>
          </a:xfrm>
          <a:prstGeom prst="rect">
            <a:avLst/>
          </a:prstGeom>
          <a:noFill/>
          <a:ln w="12700" cap="flat">
            <a:noFill/>
            <a:miter lim="400000"/>
          </a:ln>
          <a:effectLst/>
          <a:sp3d/>
        </p:spPr>
        <p:txBody>
          <a:bodyPr wrap="square">
            <a:spAutoFit/>
          </a:bodyPr>
          <a:lstStyle/>
          <a:p>
            <a:pPr marL="285750" marR="0" lvl="0" indent="-285750" defTabSz="412750" eaLnBrk="1" fontAlgn="auto" latinLnBrk="0" hangingPunct="0">
              <a:lnSpc>
                <a:spcPct val="100000"/>
              </a:lnSpc>
              <a:spcBef>
                <a:spcPts val="0"/>
              </a:spcBef>
              <a:spcAft>
                <a:spcPts val="0"/>
              </a:spcAft>
              <a:buClrTx/>
              <a:buSzTx/>
              <a:buFont typeface="Wingdings" panose="05000000000000000000" pitchFamily="2" charset="2"/>
              <a:buChar char="p"/>
              <a:defRPr/>
            </a:pPr>
            <a:r>
              <a:rPr kumimoji="0" lang="en-US" altLang="zh-CN" sz="16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If you have questions, please contact us in time</a:t>
            </a:r>
            <a:endParaRPr kumimoji="0" lang="zh-CN" altLang="en-US" sz="16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38" name="文本框 37"/>
          <p:cNvSpPr txBox="1"/>
          <p:nvPr/>
        </p:nvSpPr>
        <p:spPr>
          <a:xfrm>
            <a:off x="2077939" y="1979503"/>
            <a:ext cx="2641137" cy="933589"/>
          </a:xfrm>
          <a:prstGeom prst="rect">
            <a:avLst/>
          </a:prstGeom>
          <a:solidFill>
            <a:srgbClr val="046A38"/>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285750" marR="0" lvl="0" indent="-285750" defTabSz="825500" eaLnBrk="1" fontAlgn="auto" latinLnBrk="0" hangingPunct="0">
              <a:lnSpc>
                <a:spcPct val="150000"/>
              </a:lnSpc>
              <a:spcBef>
                <a:spcPts val="0"/>
              </a:spcBef>
              <a:spcAft>
                <a:spcPts val="0"/>
              </a:spcAft>
              <a:buClrTx/>
              <a:buSzTx/>
              <a:buFont typeface="Wingdings" panose="05000000000000000000" pitchFamily="2" charset="2"/>
              <a:buChar char="Ø"/>
              <a:defRPr/>
            </a:pPr>
            <a:r>
              <a:rPr kumimoji="0" lang="en-US" altLang="zh-CN" sz="18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Helvetica Neue"/>
                <a:sym typeface="Helvetica Neue"/>
              </a:rPr>
              <a:t>Thinking for 2 min individually </a:t>
            </a:r>
            <a:endParaRPr kumimoji="0" lang="zh-CN" altLang="en-US" sz="18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Helvetica Neue"/>
              <a:sym typeface="Helvetica Neue"/>
            </a:endParaRPr>
          </a:p>
        </p:txBody>
      </p:sp>
      <p:sp>
        <p:nvSpPr>
          <p:cNvPr id="39" name="文本框 38"/>
          <p:cNvSpPr txBox="1"/>
          <p:nvPr/>
        </p:nvSpPr>
        <p:spPr>
          <a:xfrm>
            <a:off x="5413829" y="1986459"/>
            <a:ext cx="2641137" cy="933589"/>
          </a:xfrm>
          <a:prstGeom prst="rect">
            <a:avLst/>
          </a:prstGeom>
          <a:solidFill>
            <a:srgbClr val="046A38"/>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285750" marR="0" lvl="0" indent="-285750" defTabSz="825500" eaLnBrk="1" fontAlgn="auto" latinLnBrk="0" hangingPunct="0">
              <a:lnSpc>
                <a:spcPct val="150000"/>
              </a:lnSpc>
              <a:spcBef>
                <a:spcPts val="0"/>
              </a:spcBef>
              <a:spcAft>
                <a:spcPts val="0"/>
              </a:spcAft>
              <a:buClrTx/>
              <a:buSzTx/>
              <a:buFont typeface="Wingdings" panose="05000000000000000000" pitchFamily="2" charset="2"/>
              <a:buChar char="Ø"/>
              <a:defRPr/>
            </a:pPr>
            <a:r>
              <a:rPr kumimoji="0" lang="en-US" altLang="zh-CN" sz="18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Helvetica Neue"/>
                <a:sym typeface="Helvetica Neue"/>
              </a:rPr>
              <a:t>Group discussion for </a:t>
            </a:r>
            <a:r>
              <a:rPr kumimoji="0" lang="en-US" altLang="zh-CN" sz="18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sym typeface="Helvetica Neue"/>
              </a:rPr>
              <a:t>5</a:t>
            </a:r>
            <a:r>
              <a:rPr lang="zh-CN" altLang="en-US" b="1" kern="0" dirty="0">
                <a:solidFill>
                  <a:schemeClr val="bg1"/>
                </a:solidFill>
                <a:latin typeface="OPPOSans R" panose="00020600040101010101" pitchFamily="18" charset="-122"/>
                <a:ea typeface="OPPOSans R" panose="00020600040101010101" pitchFamily="18" charset="-122"/>
                <a:sym typeface="Helvetica Neue"/>
              </a:rPr>
              <a:t> </a:t>
            </a:r>
            <a:r>
              <a:rPr lang="en-US" altLang="zh-CN" b="1" kern="0" dirty="0">
                <a:solidFill>
                  <a:schemeClr val="bg1"/>
                </a:solidFill>
                <a:latin typeface="OPPOSans R" panose="00020600040101010101" pitchFamily="18" charset="-122"/>
                <a:ea typeface="OPPOSans R" panose="00020600040101010101" pitchFamily="18" charset="-122"/>
                <a:sym typeface="Helvetica Neue"/>
              </a:rPr>
              <a:t>min</a:t>
            </a:r>
            <a:endParaRPr kumimoji="0" lang="zh-CN" altLang="en-US" sz="18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Helvetica Neue"/>
              <a:sym typeface="Helvetica Neue"/>
            </a:endParaRPr>
          </a:p>
        </p:txBody>
      </p:sp>
      <p:sp>
        <p:nvSpPr>
          <p:cNvPr id="40" name="文本框 39"/>
          <p:cNvSpPr txBox="1"/>
          <p:nvPr/>
        </p:nvSpPr>
        <p:spPr>
          <a:xfrm>
            <a:off x="8712129" y="1986458"/>
            <a:ext cx="2808214" cy="933589"/>
          </a:xfrm>
          <a:prstGeom prst="rect">
            <a:avLst/>
          </a:prstGeom>
          <a:solidFill>
            <a:srgbClr val="046A38"/>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285750" marR="0" lvl="0" indent="-285750" defTabSz="825500" eaLnBrk="1" fontAlgn="auto" latinLnBrk="0" hangingPunct="0">
              <a:lnSpc>
                <a:spcPct val="150000"/>
              </a:lnSpc>
              <a:spcBef>
                <a:spcPts val="0"/>
              </a:spcBef>
              <a:spcAft>
                <a:spcPts val="0"/>
              </a:spcAft>
              <a:buClrTx/>
              <a:buSzTx/>
              <a:buFont typeface="Wingdings" panose="05000000000000000000" pitchFamily="2" charset="2"/>
              <a:buChar char="Ø"/>
              <a:defRPr/>
            </a:pPr>
            <a:r>
              <a:rPr kumimoji="0" lang="en-US" altLang="zh-CN" sz="18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Helvetica Neue"/>
                <a:sym typeface="Helvetica Neue"/>
              </a:rPr>
              <a:t>Making a conclusion for </a:t>
            </a:r>
            <a:r>
              <a:rPr kumimoji="0" lang="en-US" altLang="zh-CN" sz="18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sym typeface="Helvetica Neue"/>
              </a:rPr>
              <a:t>3 </a:t>
            </a:r>
            <a:r>
              <a:rPr lang="en-US" altLang="zh-CN" b="1" kern="0" dirty="0">
                <a:solidFill>
                  <a:schemeClr val="bg1"/>
                </a:solidFill>
                <a:latin typeface="OPPOSans R" panose="00020600040101010101" pitchFamily="18" charset="-122"/>
                <a:ea typeface="OPPOSans R" panose="00020600040101010101" pitchFamily="18" charset="-122"/>
                <a:sym typeface="Helvetica Neue"/>
              </a:rPr>
              <a:t>min</a:t>
            </a:r>
            <a:endParaRPr kumimoji="0" lang="zh-CN" altLang="en-US" sz="18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Helvetica Neue"/>
              <a:sym typeface="Helvetica Neue"/>
            </a:endParaRPr>
          </a:p>
        </p:txBody>
      </p:sp>
      <p:sp>
        <p:nvSpPr>
          <p:cNvPr id="41" name="文本框 40"/>
          <p:cNvSpPr txBox="1"/>
          <p:nvPr/>
        </p:nvSpPr>
        <p:spPr>
          <a:xfrm>
            <a:off x="8632514" y="3002344"/>
            <a:ext cx="2945943" cy="898836"/>
          </a:xfrm>
          <a:prstGeom prst="rect">
            <a:avLst/>
          </a:prstGeom>
          <a:noFill/>
          <a:ln w="12700" cap="flat">
            <a:noFill/>
            <a:miter lim="400000"/>
          </a:ln>
          <a:effectLst/>
          <a:sp3d/>
        </p:spPr>
        <p:txBody>
          <a:bodyPr wrap="square">
            <a:spAutoFit/>
          </a:bodyPr>
          <a:lstStyle/>
          <a:p>
            <a:pPr marL="285750" marR="0" lvl="0" indent="-285750" defTabSz="412750" eaLnBrk="1" fontAlgn="auto" latinLnBrk="0" hangingPunct="0">
              <a:lnSpc>
                <a:spcPct val="150000"/>
              </a:lnSpc>
              <a:spcBef>
                <a:spcPts val="0"/>
              </a:spcBef>
              <a:spcAft>
                <a:spcPts val="0"/>
              </a:spcAft>
              <a:buClrTx/>
              <a:buSzTx/>
              <a:buFont typeface="Wingdings" panose="05000000000000000000" pitchFamily="2" charset="2"/>
              <a:buChar char="ü"/>
              <a:defRPr/>
            </a:pPr>
            <a:r>
              <a:rPr kumimoji="0" lang="en-US" altLang="zh-CN" sz="12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One person summarizes the results of the discussion and fills in the form</a:t>
            </a:r>
            <a:endParaRPr kumimoji="0" lang="zh-CN" altLang="en-US" sz="12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42" name="文本框 41"/>
          <p:cNvSpPr txBox="1"/>
          <p:nvPr/>
        </p:nvSpPr>
        <p:spPr>
          <a:xfrm>
            <a:off x="5286406" y="2961076"/>
            <a:ext cx="2878568" cy="1452834"/>
          </a:xfrm>
          <a:prstGeom prst="rect">
            <a:avLst/>
          </a:prstGeom>
          <a:noFill/>
          <a:ln w="12700" cap="flat">
            <a:noFill/>
            <a:miter lim="400000"/>
          </a:ln>
          <a:effectLst/>
          <a:sp3d/>
        </p:spPr>
        <p:txBody>
          <a:bodyPr wrap="square">
            <a:spAutoFit/>
          </a:bodyPr>
          <a:lstStyle/>
          <a:p>
            <a:pPr marL="285750" marR="0" lvl="0" indent="-285750" defTabSz="412750" eaLnBrk="1" fontAlgn="auto" latinLnBrk="0" hangingPunct="0">
              <a:lnSpc>
                <a:spcPct val="150000"/>
              </a:lnSpc>
              <a:spcBef>
                <a:spcPts val="0"/>
              </a:spcBef>
              <a:spcAft>
                <a:spcPts val="0"/>
              </a:spcAft>
              <a:buClrTx/>
              <a:buSzTx/>
              <a:buFont typeface="Wingdings" panose="05000000000000000000" pitchFamily="2" charset="2"/>
              <a:buChar char="ü"/>
              <a:defRPr/>
            </a:pPr>
            <a:r>
              <a:rPr kumimoji="0" lang="en-US" altLang="zh-CN" sz="12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Take a small group as a unit. </a:t>
            </a:r>
            <a:r>
              <a:rPr lang="en-US" altLang="zh-CN" sz="1200" kern="0" dirty="0">
                <a:solidFill>
                  <a:srgbClr val="000000"/>
                </a:solidFill>
                <a:latin typeface="OPPOSans R" panose="00020600040101010101" pitchFamily="18" charset="-122"/>
                <a:ea typeface="OPPOSans R" panose="00020600040101010101" pitchFamily="18" charset="-122"/>
                <a:sym typeface="Helvetica Neue"/>
              </a:rPr>
              <a:t>E</a:t>
            </a:r>
            <a:r>
              <a:rPr kumimoji="0" lang="en-US" altLang="zh-CN" sz="12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ach person takes turns to share their own ideas, and other people make supplements</a:t>
            </a:r>
            <a:endParaRPr kumimoji="0" lang="zh-CN" altLang="en-US" sz="12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43" name="文本框 42"/>
          <p:cNvSpPr txBox="1"/>
          <p:nvPr/>
        </p:nvSpPr>
        <p:spPr>
          <a:xfrm>
            <a:off x="1975579" y="2986566"/>
            <a:ext cx="2743497" cy="1175835"/>
          </a:xfrm>
          <a:prstGeom prst="rect">
            <a:avLst/>
          </a:prstGeom>
          <a:noFill/>
          <a:ln w="12700" cap="flat">
            <a:noFill/>
            <a:miter lim="400000"/>
          </a:ln>
          <a:effectLst/>
          <a:sp3d/>
        </p:spPr>
        <p:txBody>
          <a:bodyPr wrap="square">
            <a:spAutoFit/>
          </a:bodyPr>
          <a:lstStyle/>
          <a:p>
            <a:pPr marL="285750" marR="0" lvl="0" indent="-285750" defTabSz="412750" eaLnBrk="1" fontAlgn="auto" latinLnBrk="0" hangingPunct="0">
              <a:lnSpc>
                <a:spcPct val="150000"/>
              </a:lnSpc>
              <a:spcBef>
                <a:spcPts val="0"/>
              </a:spcBef>
              <a:spcAft>
                <a:spcPts val="0"/>
              </a:spcAft>
              <a:buClrTx/>
              <a:buSzTx/>
              <a:buFont typeface="Wingdings" panose="05000000000000000000" pitchFamily="2" charset="2"/>
              <a:buChar char="ü"/>
              <a:defRPr/>
            </a:pPr>
            <a:r>
              <a:rPr kumimoji="0" lang="en-US" altLang="zh-CN" sz="12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Please write down your thoughts with reference to "User Journey Map Elements and Explanations"</a:t>
            </a:r>
            <a:endParaRPr kumimoji="0" lang="zh-CN" altLang="en-US" sz="12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44" name="标题 1"/>
          <p:cNvSpPr txBox="1"/>
          <p:nvPr/>
        </p:nvSpPr>
        <p:spPr>
          <a:xfrm>
            <a:off x="633660" y="213150"/>
            <a:ext cx="11420888" cy="536842"/>
          </a:xfrm>
          <a:prstGeom prst="rect">
            <a:avLst/>
          </a:prstGeom>
        </p:spPr>
        <p:txBody>
          <a:bodyPr vert="horz" lIns="91440" tIns="45720" rIns="91440" bIns="45720" rtlCol="0" anchor="ctr">
            <a:noAutofit/>
          </a:bodyPr>
          <a:lstStyle>
            <a:lvl1pPr marL="0" marR="0" indent="0" algn="l" defTabSz="412750" latinLnBrk="0">
              <a:lnSpc>
                <a:spcPct val="100000"/>
              </a:lnSpc>
              <a:spcBef>
                <a:spcPts val="0"/>
              </a:spcBef>
              <a:spcAft>
                <a:spcPts val="0"/>
              </a:spcAft>
              <a:buClrTx/>
              <a:buSzTx/>
              <a:buFontTx/>
              <a:buNone/>
              <a:defRPr sz="2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1pPr>
            <a:lvl2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2pPr>
            <a:lvl3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3pPr>
            <a:lvl4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4pPr>
            <a:lvl5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5pPr>
            <a:lvl6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6pPr>
            <a:lvl7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7pPr>
            <a:lvl8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8pPr>
            <a:lvl9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9pPr>
          </a:lstStyle>
          <a:p>
            <a:pPr marL="0" marR="0" lvl="0" indent="0" algn="l" defTabSz="412750" rtl="0" eaLnBrk="1" fontAlgn="auto" latinLnBrk="0" hangingPunct="1">
              <a:lnSpc>
                <a:spcPct val="100000"/>
              </a:lnSpc>
              <a:spcBef>
                <a:spcPts val="0"/>
              </a:spcBef>
              <a:spcAft>
                <a:spcPts val="0"/>
              </a:spcAft>
              <a:buClrTx/>
              <a:buSzTx/>
              <a:buFontTx/>
              <a:buNone/>
              <a:defRPr/>
            </a:pPr>
            <a:r>
              <a:rPr lang="en-US" altLang="zh-CN" sz="2000" b="1" dirty="0">
                <a:solidFill>
                  <a:srgbClr val="F2F2F2">
                    <a:lumMod val="10000"/>
                  </a:srgbClr>
                </a:solidFill>
                <a:latin typeface="OPPOSans M" panose="00020600040101010101" charset="-122"/>
                <a:ea typeface="OPPOSans M" panose="00020600040101010101" charset="-122"/>
              </a:rPr>
              <a:t>Teamwork</a:t>
            </a:r>
            <a:r>
              <a:rPr kumimoji="0" lang="zh-CN" altLang="en-US" sz="2000" b="1" i="0" u="none" strike="noStrike" kern="120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rPr>
              <a:t>：</a:t>
            </a:r>
            <a:r>
              <a:rPr kumimoji="0" lang="en-US" altLang="zh-CN" sz="2000" b="1" i="0" u="none" strike="noStrike" kern="120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rPr>
              <a:t>Let’s draw an Service Journey Map together!</a:t>
            </a:r>
            <a:endParaRPr kumimoji="0" lang="zh-CN" altLang="en-US" sz="2000" b="1" i="0" u="none" strike="noStrike" kern="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文本框 60"/>
          <p:cNvSpPr txBox="1"/>
          <p:nvPr/>
        </p:nvSpPr>
        <p:spPr>
          <a:xfrm>
            <a:off x="2070372" y="5633610"/>
            <a:ext cx="6094602" cy="338554"/>
          </a:xfrm>
          <a:prstGeom prst="rect">
            <a:avLst/>
          </a:prstGeom>
          <a:noFill/>
          <a:ln w="12700" cap="flat">
            <a:noFill/>
            <a:miter lim="400000"/>
          </a:ln>
          <a:effectLst/>
          <a:sp3d/>
        </p:spPr>
        <p:txBody>
          <a:bodyPr wrap="square">
            <a:spAutoFit/>
          </a:bodyPr>
          <a:lstStyle/>
          <a:p>
            <a:pPr marL="285750" marR="0" lvl="0" indent="-285750" defTabSz="412750" eaLnBrk="1" fontAlgn="auto" latinLnBrk="0" hangingPunct="0">
              <a:lnSpc>
                <a:spcPct val="100000"/>
              </a:lnSpc>
              <a:spcBef>
                <a:spcPts val="0"/>
              </a:spcBef>
              <a:spcAft>
                <a:spcPts val="0"/>
              </a:spcAft>
              <a:buClrTx/>
              <a:buSzTx/>
              <a:buFont typeface="Wingdings" panose="05000000000000000000" pitchFamily="2" charset="2"/>
              <a:buChar char="p"/>
              <a:defRPr/>
            </a:pPr>
            <a:r>
              <a:rPr kumimoji="0" lang="en-US" altLang="zh-CN" sz="16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If you have questions, please contact us in time</a:t>
            </a:r>
            <a:endParaRPr kumimoji="0" lang="zh-CN" altLang="en-US" sz="16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pic>
        <p:nvPicPr>
          <p:cNvPr id="22" name="图片 21"/>
          <p:cNvPicPr>
            <a:picLocks noChangeAspect="1"/>
          </p:cNvPicPr>
          <p:nvPr/>
        </p:nvPicPr>
        <p:blipFill>
          <a:blip r:embed="rId3"/>
          <a:stretch>
            <a:fillRect/>
          </a:stretch>
        </p:blipFill>
        <p:spPr>
          <a:xfrm>
            <a:off x="9464121" y="3958871"/>
            <a:ext cx="2647786" cy="2840352"/>
          </a:xfrm>
          <a:prstGeom prst="rect">
            <a:avLst/>
          </a:prstGeom>
        </p:spPr>
      </p:pic>
      <p:sp>
        <p:nvSpPr>
          <p:cNvPr id="23" name="五边形 88"/>
          <p:cNvSpPr/>
          <p:nvPr/>
        </p:nvSpPr>
        <p:spPr bwMode="auto">
          <a:xfrm rot="5400000">
            <a:off x="151346" y="3895383"/>
            <a:ext cx="1505617" cy="884089"/>
          </a:xfrm>
          <a:prstGeom prst="homePlate">
            <a:avLst>
              <a:gd name="adj" fmla="val 34895"/>
            </a:avLst>
          </a:prstGeom>
          <a:solidFill>
            <a:srgbClr val="046A38"/>
          </a:solidFill>
          <a:ln w="22225">
            <a:solidFill>
              <a:srgbClr val="FFFFFF"/>
            </a:solid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412750" rtl="0" eaLnBrk="1" fontAlgn="auto" latinLnBrk="0" hangingPunct="0">
              <a:lnSpc>
                <a:spcPct val="100000"/>
              </a:lnSpc>
              <a:spcBef>
                <a:spcPts val="0"/>
              </a:spcBef>
              <a:spcAft>
                <a:spcPts val="0"/>
              </a:spcAft>
              <a:buClrTx/>
              <a:buSzTx/>
              <a:buFontTx/>
              <a:buNone/>
              <a:defRPr/>
            </a:pPr>
            <a:endParaRPr kumimoji="1" lang="zh-CN" altLang="en-US" sz="2665"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sym typeface="Helvetica Neue"/>
            </a:endParaRPr>
          </a:p>
        </p:txBody>
      </p:sp>
      <p:sp>
        <p:nvSpPr>
          <p:cNvPr id="24" name="文字方塊 248"/>
          <p:cNvSpPr txBox="1"/>
          <p:nvPr/>
        </p:nvSpPr>
        <p:spPr>
          <a:xfrm>
            <a:off x="467471" y="4114584"/>
            <a:ext cx="877361" cy="873894"/>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1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Positive &amp; negative feelings</a:t>
            </a:r>
            <a:endParaRPr kumimoji="0" lang="zh-TW" altLang="en-US" sz="11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25" name="文字方塊 248"/>
          <p:cNvSpPr txBox="1"/>
          <p:nvPr/>
        </p:nvSpPr>
        <p:spPr>
          <a:xfrm>
            <a:off x="651511" y="3958871"/>
            <a:ext cx="514353" cy="353943"/>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6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03.</a:t>
            </a:r>
            <a:endParaRPr kumimoji="0" lang="zh-TW" altLang="en-US" sz="16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26" name="五边形 95"/>
          <p:cNvSpPr/>
          <p:nvPr/>
        </p:nvSpPr>
        <p:spPr bwMode="auto">
          <a:xfrm rot="5400000">
            <a:off x="147984" y="2767383"/>
            <a:ext cx="1505616" cy="877360"/>
          </a:xfrm>
          <a:prstGeom prst="homePlate">
            <a:avLst>
              <a:gd name="adj" fmla="val 34895"/>
            </a:avLst>
          </a:prstGeom>
          <a:solidFill>
            <a:srgbClr val="D5D5D5">
              <a:lumMod val="20000"/>
              <a:lumOff val="80000"/>
            </a:srgbClr>
          </a:solidFill>
          <a:ln w="22225">
            <a:solidFill>
              <a:srgbClr val="FFFFFF"/>
            </a:solid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412750" rtl="0" eaLnBrk="1" fontAlgn="auto" latinLnBrk="0" hangingPunct="0">
              <a:lnSpc>
                <a:spcPct val="100000"/>
              </a:lnSpc>
              <a:spcBef>
                <a:spcPts val="0"/>
              </a:spcBef>
              <a:spcAft>
                <a:spcPts val="0"/>
              </a:spcAft>
              <a:buClrTx/>
              <a:buSzTx/>
              <a:buFontTx/>
              <a:buNone/>
              <a:defRPr/>
            </a:pPr>
            <a:endParaRPr kumimoji="1" lang="zh-CN" altLang="en-US" sz="2665" b="1" i="0" u="none" strike="noStrike" kern="0" cap="none" spc="0" normalizeH="0" baseline="0" noProof="0" dirty="0">
              <a:ln>
                <a:noFill/>
              </a:ln>
              <a:solidFill>
                <a:srgbClr val="FFFFFF"/>
              </a:solidFill>
              <a:effectLst/>
              <a:uLnTx/>
              <a:uFillTx/>
              <a:latin typeface="OPPOSans R" panose="00020600040101010101" pitchFamily="18" charset="-122"/>
              <a:ea typeface="OPPOSans R" panose="00020600040101010101" pitchFamily="18" charset="-122"/>
              <a:sym typeface="Helvetica Neue"/>
            </a:endParaRPr>
          </a:p>
        </p:txBody>
      </p:sp>
      <p:sp>
        <p:nvSpPr>
          <p:cNvPr id="27" name="文字方塊 248"/>
          <p:cNvSpPr txBox="1"/>
          <p:nvPr/>
        </p:nvSpPr>
        <p:spPr>
          <a:xfrm>
            <a:off x="394520" y="2823926"/>
            <a:ext cx="972225" cy="881395"/>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02. </a:t>
            </a:r>
          </a:p>
          <a:p>
            <a:pPr marL="0" marR="0" lvl="0" indent="0" algn="ctr" defTabSz="412750" rtl="0" eaLnBrk="1" fontAlgn="auto" latinLnBrk="0" hangingPunct="0">
              <a:lnSpc>
                <a:spcPts val="2135"/>
              </a:lnSpc>
              <a:spcBef>
                <a:spcPts val="0"/>
              </a:spcBef>
              <a:spcAft>
                <a:spcPts val="0"/>
              </a:spcAft>
              <a:buClrTx/>
              <a:buSzTx/>
              <a:buFontTx/>
              <a:buNone/>
              <a:defRPr/>
            </a:pPr>
            <a:r>
              <a:rPr lang="en-US" altLang="zh-CN" sz="1300" b="1" kern="0" dirty="0">
                <a:solidFill>
                  <a:srgbClr val="046937"/>
                </a:solidFill>
                <a:latin typeface="OPPOSans R" panose="00020600040101010101" pitchFamily="18" charset="-122"/>
                <a:ea typeface="OPPOSans R" panose="00020600040101010101" pitchFamily="18" charset="-122"/>
                <a:cs typeface="Arial" panose="020B0604020202020204" pitchFamily="34" charset="0"/>
                <a:sym typeface="Helvetica Neue"/>
              </a:rPr>
              <a:t>U</a:t>
            </a:r>
            <a:r>
              <a:rPr kumimoji="0" lang="en-US" altLang="zh-CN" sz="13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ser behaviors</a:t>
            </a:r>
            <a:endParaRPr kumimoji="0" lang="zh-TW" altLang="en-US" sz="13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28" name="五边形 99"/>
          <p:cNvSpPr/>
          <p:nvPr/>
        </p:nvSpPr>
        <p:spPr bwMode="auto">
          <a:xfrm rot="5400000">
            <a:off x="265219" y="1735113"/>
            <a:ext cx="1277869" cy="884088"/>
          </a:xfrm>
          <a:prstGeom prst="homePlate">
            <a:avLst>
              <a:gd name="adj" fmla="val 34895"/>
            </a:avLst>
          </a:prstGeom>
          <a:solidFill>
            <a:srgbClr val="F7F7F7"/>
          </a:solidFill>
          <a:ln w="22225">
            <a:solidFill>
              <a:srgbClr val="FFFFFF"/>
            </a:solid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412750" rtl="0" eaLnBrk="1" fontAlgn="auto" latinLnBrk="0" hangingPunct="0">
              <a:lnSpc>
                <a:spcPct val="100000"/>
              </a:lnSpc>
              <a:spcBef>
                <a:spcPts val="0"/>
              </a:spcBef>
              <a:spcAft>
                <a:spcPts val="0"/>
              </a:spcAft>
              <a:buClrTx/>
              <a:buSzTx/>
              <a:buFontTx/>
              <a:buNone/>
              <a:defRPr/>
            </a:pPr>
            <a:endParaRPr kumimoji="1" lang="zh-CN" altLang="en-US" sz="2665" b="1" i="0" u="none" strike="noStrike" kern="0" cap="none" spc="0" normalizeH="0" baseline="0" noProof="0" dirty="0">
              <a:ln>
                <a:noFill/>
              </a:ln>
              <a:solidFill>
                <a:srgbClr val="FFFFFF"/>
              </a:solidFill>
              <a:effectLst/>
              <a:uLnTx/>
              <a:uFillTx/>
              <a:latin typeface="OPPOSans R" panose="00020600040101010101" pitchFamily="18" charset="-122"/>
              <a:ea typeface="OPPOSans R" panose="00020600040101010101" pitchFamily="18" charset="-122"/>
              <a:sym typeface="Helvetica Neue"/>
            </a:endParaRPr>
          </a:p>
        </p:txBody>
      </p:sp>
      <p:sp>
        <p:nvSpPr>
          <p:cNvPr id="29" name="文字方塊 248"/>
          <p:cNvSpPr txBox="1"/>
          <p:nvPr/>
        </p:nvSpPr>
        <p:spPr>
          <a:xfrm>
            <a:off x="466643" y="1864205"/>
            <a:ext cx="884088" cy="612091"/>
          </a:xfrm>
          <a:prstGeom prst="rect">
            <a:avLst/>
          </a:prstGeom>
          <a:solidFill>
            <a:srgbClr val="F7F7F7"/>
          </a:solid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TW" sz="1300" b="1" i="0" u="none" strike="noStrike" kern="0" cap="none" spc="0" normalizeH="0" baseline="0" noProof="0" dirty="0">
                <a:ln>
                  <a:noFill/>
                </a:ln>
                <a:solidFill>
                  <a:schemeClr val="accent6">
                    <a:lumMod val="50000"/>
                  </a:schemeClr>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Journey stages</a:t>
            </a:r>
            <a:endParaRPr kumimoji="0" lang="zh-TW" altLang="en-US" sz="1300" b="1" i="0" u="none" strike="noStrike" kern="0" cap="none" spc="0" normalizeH="0" baseline="0" noProof="0" dirty="0">
              <a:ln>
                <a:noFill/>
              </a:ln>
              <a:solidFill>
                <a:schemeClr val="accent6">
                  <a:lumMod val="50000"/>
                </a:schemeClr>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30" name="文字方塊 248"/>
          <p:cNvSpPr txBox="1"/>
          <p:nvPr/>
        </p:nvSpPr>
        <p:spPr>
          <a:xfrm>
            <a:off x="613543" y="1632681"/>
            <a:ext cx="514353" cy="353943"/>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600" b="1" i="0" u="none" strike="noStrike" kern="0" cap="none" spc="0" normalizeH="0" baseline="0" noProof="0" dirty="0">
                <a:ln>
                  <a:noFill/>
                </a:ln>
                <a:solidFill>
                  <a:schemeClr val="accent6">
                    <a:lumMod val="50000"/>
                  </a:schemeClr>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01.</a:t>
            </a:r>
            <a:endParaRPr kumimoji="0" lang="zh-TW" altLang="en-US" sz="1600" b="1" i="0" u="none" strike="noStrike" kern="0" cap="none" spc="0" normalizeH="0" baseline="0" noProof="0" dirty="0">
              <a:ln>
                <a:noFill/>
              </a:ln>
              <a:solidFill>
                <a:schemeClr val="accent6">
                  <a:lumMod val="50000"/>
                </a:schemeClr>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31" name="燕尾形 24"/>
          <p:cNvSpPr/>
          <p:nvPr/>
        </p:nvSpPr>
        <p:spPr bwMode="auto">
          <a:xfrm rot="5400000">
            <a:off x="221291" y="5062360"/>
            <a:ext cx="1374794" cy="877362"/>
          </a:xfrm>
          <a:prstGeom prst="chevron">
            <a:avLst>
              <a:gd name="adj" fmla="val 34800"/>
            </a:avLst>
          </a:prstGeom>
          <a:solidFill>
            <a:srgbClr val="046A38"/>
          </a:solidFill>
          <a:ln w="22225">
            <a:solidFill>
              <a:srgbClr val="FFFFFF"/>
            </a:solid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412750" rtl="0" eaLnBrk="1" fontAlgn="auto" latinLnBrk="0" hangingPunct="0">
              <a:lnSpc>
                <a:spcPct val="100000"/>
              </a:lnSpc>
              <a:spcBef>
                <a:spcPts val="0"/>
              </a:spcBef>
              <a:spcAft>
                <a:spcPts val="0"/>
              </a:spcAft>
              <a:buClrTx/>
              <a:buSzTx/>
              <a:buFontTx/>
              <a:buNone/>
              <a:defRPr/>
            </a:pPr>
            <a:endParaRPr kumimoji="1" lang="zh-CN" altLang="en-US" sz="2665" b="1" i="0" u="none" strike="noStrike" kern="0" cap="none" spc="0" normalizeH="0" baseline="0" noProof="0" dirty="0">
              <a:ln>
                <a:noFill/>
              </a:ln>
              <a:solidFill>
                <a:srgbClr val="FFFFFF"/>
              </a:solidFill>
              <a:effectLst/>
              <a:uLnTx/>
              <a:uFillTx/>
              <a:latin typeface="OPPOSans R" panose="00020600040101010101" pitchFamily="18" charset="-122"/>
              <a:ea typeface="OPPOSans R" panose="00020600040101010101" pitchFamily="18" charset="-122"/>
              <a:sym typeface="Helvetica Neue"/>
            </a:endParaRPr>
          </a:p>
        </p:txBody>
      </p:sp>
      <p:sp>
        <p:nvSpPr>
          <p:cNvPr id="32" name="文字方塊 248"/>
          <p:cNvSpPr txBox="1"/>
          <p:nvPr/>
        </p:nvSpPr>
        <p:spPr>
          <a:xfrm>
            <a:off x="470007" y="5398892"/>
            <a:ext cx="869465" cy="608372"/>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lang="en-US" altLang="zh-CN" sz="1200" b="1" kern="0" dirty="0">
                <a:solidFill>
                  <a:schemeClr val="bg1"/>
                </a:solidFill>
                <a:latin typeface="OPPOSans R" panose="00020600040101010101" pitchFamily="18" charset="-122"/>
                <a:ea typeface="OPPOSans R" panose="00020600040101010101" pitchFamily="18" charset="-122"/>
                <a:cs typeface="Arial" panose="020B0604020202020204" pitchFamily="34" charset="0"/>
                <a:sym typeface="Helvetica Neue"/>
              </a:rPr>
              <a:t>Driving</a:t>
            </a:r>
            <a:r>
              <a:rPr lang="zh-CN" altLang="en-US" sz="1200" b="1" kern="0" dirty="0">
                <a:solidFill>
                  <a:schemeClr val="bg1"/>
                </a:solidFill>
                <a:latin typeface="OPPOSans R" panose="00020600040101010101" pitchFamily="18" charset="-122"/>
                <a:ea typeface="OPPOSans R" panose="00020600040101010101" pitchFamily="18" charset="-122"/>
                <a:cs typeface="Arial" panose="020B0604020202020204" pitchFamily="34" charset="0"/>
                <a:sym typeface="Helvetica Neue"/>
              </a:rPr>
              <a:t> </a:t>
            </a:r>
            <a:r>
              <a:rPr lang="en-US" altLang="zh-CN" sz="1200" b="1" kern="0" dirty="0">
                <a:solidFill>
                  <a:schemeClr val="bg1"/>
                </a:solidFill>
                <a:latin typeface="OPPOSans R" panose="00020600040101010101" pitchFamily="18" charset="-122"/>
                <a:ea typeface="OPPOSans R" panose="00020600040101010101" pitchFamily="18" charset="-122"/>
                <a:cs typeface="Arial" panose="020B0604020202020204" pitchFamily="34" charset="0"/>
                <a:sym typeface="Helvetica Neue"/>
              </a:rPr>
              <a:t>factors</a:t>
            </a:r>
            <a:endParaRPr kumimoji="0" lang="en-US" altLang="zh-CN" sz="12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33" name="文字方塊 248"/>
          <p:cNvSpPr txBox="1"/>
          <p:nvPr/>
        </p:nvSpPr>
        <p:spPr>
          <a:xfrm>
            <a:off x="623457" y="5142806"/>
            <a:ext cx="514353" cy="353943"/>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6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04.</a:t>
            </a:r>
            <a:endParaRPr kumimoji="0" lang="zh-TW" altLang="en-US" sz="16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34" name="文本框 33"/>
          <p:cNvSpPr txBox="1"/>
          <p:nvPr/>
        </p:nvSpPr>
        <p:spPr>
          <a:xfrm>
            <a:off x="270543" y="905108"/>
            <a:ext cx="1218815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indent="-285750" algn="l">
              <a:buFont typeface="Wingdings" panose="05000000000000000000" pitchFamily="2" charset="2"/>
              <a:buChar char="p"/>
            </a:pPr>
            <a:r>
              <a:rPr lang="en-US" altLang="zh-CN" sz="2000" b="1" dirty="0">
                <a:solidFill>
                  <a:schemeClr val="bg1">
                    <a:lumMod val="10000"/>
                  </a:schemeClr>
                </a:solidFill>
                <a:latin typeface="+mn-ea"/>
              </a:rPr>
              <a:t>Task</a:t>
            </a:r>
            <a:r>
              <a:rPr lang="zh-CN" altLang="en-US" sz="2000" dirty="0">
                <a:solidFill>
                  <a:schemeClr val="bg1">
                    <a:lumMod val="10000"/>
                  </a:schemeClr>
                </a:solidFill>
                <a:latin typeface="+mn-ea"/>
                <a:ea typeface="+mn-ea"/>
              </a:rPr>
              <a:t>：</a:t>
            </a:r>
            <a:r>
              <a:rPr lang="en-US" altLang="zh-CN" sz="1600" dirty="0">
                <a:solidFill>
                  <a:schemeClr val="bg1">
                    <a:lumMod val="10000"/>
                  </a:schemeClr>
                </a:solidFill>
                <a:latin typeface="+mn-ea"/>
              </a:rPr>
              <a:t>T</a:t>
            </a:r>
            <a:r>
              <a:rPr lang="en-US" altLang="zh-CN" sz="1600" dirty="0">
                <a:solidFill>
                  <a:schemeClr val="bg1">
                    <a:lumMod val="10000"/>
                  </a:schemeClr>
                </a:solidFill>
                <a:latin typeface="+mn-ea"/>
                <a:ea typeface="+mn-ea"/>
              </a:rPr>
              <a:t>ake </a:t>
            </a:r>
            <a:r>
              <a:rPr lang="en-US" altLang="zh-CN" sz="1600" i="1" dirty="0">
                <a:solidFill>
                  <a:schemeClr val="bg1">
                    <a:lumMod val="10000"/>
                  </a:schemeClr>
                </a:solidFill>
                <a:latin typeface="+mn-ea"/>
                <a:ea typeface="+mn-ea"/>
              </a:rPr>
              <a:t>users who send for repairing on site</a:t>
            </a:r>
            <a:r>
              <a:rPr lang="en-US" altLang="zh-CN" sz="1600" dirty="0">
                <a:solidFill>
                  <a:schemeClr val="bg1">
                    <a:lumMod val="10000"/>
                  </a:schemeClr>
                </a:solidFill>
                <a:latin typeface="+mn-ea"/>
                <a:ea typeface="+mn-ea"/>
              </a:rPr>
              <a:t> as an example,</a:t>
            </a:r>
            <a:r>
              <a:rPr lang="zh-CN" altLang="en-US" sz="1600" dirty="0">
                <a:solidFill>
                  <a:schemeClr val="bg1">
                    <a:lumMod val="10000"/>
                  </a:schemeClr>
                </a:solidFill>
                <a:latin typeface="+mn-ea"/>
                <a:ea typeface="+mn-ea"/>
              </a:rPr>
              <a:t> </a:t>
            </a:r>
            <a:r>
              <a:rPr lang="en-US" altLang="zh-CN" sz="1600" dirty="0">
                <a:solidFill>
                  <a:schemeClr val="bg1">
                    <a:lumMod val="10000"/>
                  </a:schemeClr>
                </a:solidFill>
                <a:latin typeface="+mn-ea"/>
                <a:ea typeface="+mn-ea"/>
              </a:rPr>
              <a:t>and describe </a:t>
            </a:r>
            <a:r>
              <a:rPr lang="en-US" altLang="zh-CN" sz="1600" b="1" dirty="0">
                <a:solidFill>
                  <a:schemeClr val="bg1">
                    <a:lumMod val="10000"/>
                  </a:schemeClr>
                </a:solidFill>
                <a:latin typeface="+mn-ea"/>
                <a:ea typeface="+mn-ea"/>
              </a:rPr>
              <a:t>positive &amp; negative feelings</a:t>
            </a:r>
            <a:endParaRPr lang="zh-CN" altLang="en-US" sz="2000" b="1" dirty="0">
              <a:solidFill>
                <a:schemeClr val="bg1">
                  <a:lumMod val="10000"/>
                </a:schemeClr>
              </a:solidFill>
              <a:highlight>
                <a:srgbClr val="FFFFCC"/>
              </a:highlight>
              <a:latin typeface="+mn-ea"/>
              <a:ea typeface="+mn-ea"/>
            </a:endParaRPr>
          </a:p>
        </p:txBody>
      </p:sp>
      <p:sp>
        <p:nvSpPr>
          <p:cNvPr id="36" name="文本框 35"/>
          <p:cNvSpPr txBox="1"/>
          <p:nvPr/>
        </p:nvSpPr>
        <p:spPr>
          <a:xfrm>
            <a:off x="2077939" y="1979503"/>
            <a:ext cx="2641137" cy="933589"/>
          </a:xfrm>
          <a:prstGeom prst="rect">
            <a:avLst/>
          </a:prstGeom>
          <a:solidFill>
            <a:srgbClr val="046A38"/>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285750" marR="0" lvl="0" indent="-285750" defTabSz="825500" eaLnBrk="1" fontAlgn="auto" latinLnBrk="0" hangingPunct="0">
              <a:lnSpc>
                <a:spcPct val="150000"/>
              </a:lnSpc>
              <a:spcBef>
                <a:spcPts val="0"/>
              </a:spcBef>
              <a:spcAft>
                <a:spcPts val="0"/>
              </a:spcAft>
              <a:buClrTx/>
              <a:buSzTx/>
              <a:buFont typeface="Wingdings" panose="05000000000000000000" pitchFamily="2" charset="2"/>
              <a:buChar char="Ø"/>
              <a:defRPr/>
            </a:pPr>
            <a:r>
              <a:rPr kumimoji="0" lang="en-US" altLang="zh-CN" sz="18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Helvetica Neue"/>
                <a:sym typeface="Helvetica Neue"/>
              </a:rPr>
              <a:t>Thinking for 2 min individually </a:t>
            </a:r>
            <a:endParaRPr kumimoji="0" lang="zh-CN" altLang="en-US" sz="18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Helvetica Neue"/>
              <a:sym typeface="Helvetica Neue"/>
            </a:endParaRPr>
          </a:p>
        </p:txBody>
      </p:sp>
      <p:sp>
        <p:nvSpPr>
          <p:cNvPr id="37" name="文本框 36"/>
          <p:cNvSpPr txBox="1"/>
          <p:nvPr/>
        </p:nvSpPr>
        <p:spPr>
          <a:xfrm>
            <a:off x="5413829" y="1986459"/>
            <a:ext cx="2641137" cy="933589"/>
          </a:xfrm>
          <a:prstGeom prst="rect">
            <a:avLst/>
          </a:prstGeom>
          <a:solidFill>
            <a:srgbClr val="046A38"/>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285750" marR="0" lvl="0" indent="-285750" defTabSz="825500" eaLnBrk="1" fontAlgn="auto" latinLnBrk="0" hangingPunct="0">
              <a:lnSpc>
                <a:spcPct val="150000"/>
              </a:lnSpc>
              <a:spcBef>
                <a:spcPts val="0"/>
              </a:spcBef>
              <a:spcAft>
                <a:spcPts val="0"/>
              </a:spcAft>
              <a:buClrTx/>
              <a:buSzTx/>
              <a:buFont typeface="Wingdings" panose="05000000000000000000" pitchFamily="2" charset="2"/>
              <a:buChar char="Ø"/>
              <a:defRPr/>
            </a:pPr>
            <a:r>
              <a:rPr kumimoji="0" lang="en-US" altLang="zh-CN" sz="18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Helvetica Neue"/>
                <a:sym typeface="Helvetica Neue"/>
              </a:rPr>
              <a:t>Group discussion for </a:t>
            </a:r>
            <a:r>
              <a:rPr kumimoji="0" lang="en-US" altLang="zh-CN" sz="18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sym typeface="Helvetica Neue"/>
              </a:rPr>
              <a:t>5</a:t>
            </a:r>
            <a:r>
              <a:rPr lang="zh-CN" altLang="en-US" b="1" kern="0" dirty="0">
                <a:solidFill>
                  <a:schemeClr val="bg1"/>
                </a:solidFill>
                <a:latin typeface="OPPOSans R" panose="00020600040101010101" pitchFamily="18" charset="-122"/>
                <a:ea typeface="OPPOSans R" panose="00020600040101010101" pitchFamily="18" charset="-122"/>
                <a:sym typeface="Helvetica Neue"/>
              </a:rPr>
              <a:t> </a:t>
            </a:r>
            <a:r>
              <a:rPr lang="en-US" altLang="zh-CN" b="1" kern="0" dirty="0">
                <a:solidFill>
                  <a:schemeClr val="bg1"/>
                </a:solidFill>
                <a:latin typeface="OPPOSans R" panose="00020600040101010101" pitchFamily="18" charset="-122"/>
                <a:ea typeface="OPPOSans R" panose="00020600040101010101" pitchFamily="18" charset="-122"/>
                <a:sym typeface="Helvetica Neue"/>
              </a:rPr>
              <a:t>min</a:t>
            </a:r>
            <a:endParaRPr kumimoji="0" lang="zh-CN" altLang="en-US" sz="18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Helvetica Neue"/>
              <a:sym typeface="Helvetica Neue"/>
            </a:endParaRPr>
          </a:p>
        </p:txBody>
      </p:sp>
      <p:sp>
        <p:nvSpPr>
          <p:cNvPr id="38" name="文本框 37"/>
          <p:cNvSpPr txBox="1"/>
          <p:nvPr/>
        </p:nvSpPr>
        <p:spPr>
          <a:xfrm>
            <a:off x="8712129" y="1986458"/>
            <a:ext cx="2808214" cy="933589"/>
          </a:xfrm>
          <a:prstGeom prst="rect">
            <a:avLst/>
          </a:prstGeom>
          <a:solidFill>
            <a:srgbClr val="046A38"/>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285750" marR="0" lvl="0" indent="-285750" defTabSz="825500" eaLnBrk="1" fontAlgn="auto" latinLnBrk="0" hangingPunct="0">
              <a:lnSpc>
                <a:spcPct val="150000"/>
              </a:lnSpc>
              <a:spcBef>
                <a:spcPts val="0"/>
              </a:spcBef>
              <a:spcAft>
                <a:spcPts val="0"/>
              </a:spcAft>
              <a:buClrTx/>
              <a:buSzTx/>
              <a:buFont typeface="Wingdings" panose="05000000000000000000" pitchFamily="2" charset="2"/>
              <a:buChar char="Ø"/>
              <a:defRPr/>
            </a:pPr>
            <a:r>
              <a:rPr kumimoji="0" lang="en-US" altLang="zh-CN" sz="18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Helvetica Neue"/>
                <a:sym typeface="Helvetica Neue"/>
              </a:rPr>
              <a:t>Making a conclusion for </a:t>
            </a:r>
            <a:r>
              <a:rPr kumimoji="0" lang="en-US" altLang="zh-CN" sz="18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sym typeface="Helvetica Neue"/>
              </a:rPr>
              <a:t>3 </a:t>
            </a:r>
            <a:r>
              <a:rPr lang="en-US" altLang="zh-CN" b="1" kern="0" dirty="0">
                <a:solidFill>
                  <a:schemeClr val="bg1"/>
                </a:solidFill>
                <a:latin typeface="OPPOSans R" panose="00020600040101010101" pitchFamily="18" charset="-122"/>
                <a:ea typeface="OPPOSans R" panose="00020600040101010101" pitchFamily="18" charset="-122"/>
                <a:sym typeface="Helvetica Neue"/>
              </a:rPr>
              <a:t>min</a:t>
            </a:r>
            <a:endParaRPr kumimoji="0" lang="zh-CN" altLang="en-US" sz="1800" b="1" i="0" u="none" strike="noStrike" kern="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Helvetica Neue"/>
              <a:sym typeface="Helvetica Neue"/>
            </a:endParaRPr>
          </a:p>
        </p:txBody>
      </p:sp>
      <p:sp>
        <p:nvSpPr>
          <p:cNvPr id="39" name="文本框 38"/>
          <p:cNvSpPr txBox="1"/>
          <p:nvPr/>
        </p:nvSpPr>
        <p:spPr>
          <a:xfrm>
            <a:off x="8632514" y="3002344"/>
            <a:ext cx="2945943" cy="898836"/>
          </a:xfrm>
          <a:prstGeom prst="rect">
            <a:avLst/>
          </a:prstGeom>
          <a:noFill/>
          <a:ln w="12700" cap="flat">
            <a:noFill/>
            <a:miter lim="400000"/>
          </a:ln>
          <a:effectLst/>
          <a:sp3d/>
        </p:spPr>
        <p:txBody>
          <a:bodyPr wrap="square">
            <a:spAutoFit/>
          </a:bodyPr>
          <a:lstStyle/>
          <a:p>
            <a:pPr marL="285750" marR="0" lvl="0" indent="-285750" defTabSz="412750" eaLnBrk="1" fontAlgn="auto" latinLnBrk="0" hangingPunct="0">
              <a:lnSpc>
                <a:spcPct val="150000"/>
              </a:lnSpc>
              <a:spcBef>
                <a:spcPts val="0"/>
              </a:spcBef>
              <a:spcAft>
                <a:spcPts val="0"/>
              </a:spcAft>
              <a:buClrTx/>
              <a:buSzTx/>
              <a:buFont typeface="Wingdings" panose="05000000000000000000" pitchFamily="2" charset="2"/>
              <a:buChar char="ü"/>
              <a:defRPr/>
            </a:pPr>
            <a:r>
              <a:rPr kumimoji="0" lang="en-US" altLang="zh-CN" sz="12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One person summarizes the results of the discussion and fills in the form</a:t>
            </a:r>
            <a:endParaRPr kumimoji="0" lang="zh-CN" altLang="en-US" sz="12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40" name="文本框 39"/>
          <p:cNvSpPr txBox="1"/>
          <p:nvPr/>
        </p:nvSpPr>
        <p:spPr>
          <a:xfrm>
            <a:off x="5286406" y="2961076"/>
            <a:ext cx="2878568" cy="1452834"/>
          </a:xfrm>
          <a:prstGeom prst="rect">
            <a:avLst/>
          </a:prstGeom>
          <a:noFill/>
          <a:ln w="12700" cap="flat">
            <a:noFill/>
            <a:miter lim="400000"/>
          </a:ln>
          <a:effectLst/>
          <a:sp3d/>
        </p:spPr>
        <p:txBody>
          <a:bodyPr wrap="square">
            <a:spAutoFit/>
          </a:bodyPr>
          <a:lstStyle/>
          <a:p>
            <a:pPr marL="285750" marR="0" lvl="0" indent="-285750" defTabSz="412750" eaLnBrk="1" fontAlgn="auto" latinLnBrk="0" hangingPunct="0">
              <a:lnSpc>
                <a:spcPct val="150000"/>
              </a:lnSpc>
              <a:spcBef>
                <a:spcPts val="0"/>
              </a:spcBef>
              <a:spcAft>
                <a:spcPts val="0"/>
              </a:spcAft>
              <a:buClrTx/>
              <a:buSzTx/>
              <a:buFont typeface="Wingdings" panose="05000000000000000000" pitchFamily="2" charset="2"/>
              <a:buChar char="ü"/>
              <a:defRPr/>
            </a:pPr>
            <a:r>
              <a:rPr kumimoji="0" lang="en-US" altLang="zh-CN" sz="12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Take a small group as a unit. </a:t>
            </a:r>
            <a:r>
              <a:rPr lang="en-US" altLang="zh-CN" sz="1200" kern="0" dirty="0">
                <a:solidFill>
                  <a:srgbClr val="000000"/>
                </a:solidFill>
                <a:latin typeface="OPPOSans R" panose="00020600040101010101" pitchFamily="18" charset="-122"/>
                <a:ea typeface="OPPOSans R" panose="00020600040101010101" pitchFamily="18" charset="-122"/>
                <a:sym typeface="Helvetica Neue"/>
              </a:rPr>
              <a:t>E</a:t>
            </a:r>
            <a:r>
              <a:rPr kumimoji="0" lang="en-US" altLang="zh-CN" sz="12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ach person takes turns to share their own ideas, and other people make supplements</a:t>
            </a:r>
            <a:endParaRPr kumimoji="0" lang="zh-CN" altLang="en-US" sz="12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41" name="文本框 40"/>
          <p:cNvSpPr txBox="1"/>
          <p:nvPr/>
        </p:nvSpPr>
        <p:spPr>
          <a:xfrm>
            <a:off x="1975579" y="2986566"/>
            <a:ext cx="2743497" cy="1175835"/>
          </a:xfrm>
          <a:prstGeom prst="rect">
            <a:avLst/>
          </a:prstGeom>
          <a:noFill/>
          <a:ln w="12700" cap="flat">
            <a:noFill/>
            <a:miter lim="400000"/>
          </a:ln>
          <a:effectLst/>
          <a:sp3d/>
        </p:spPr>
        <p:txBody>
          <a:bodyPr wrap="square">
            <a:spAutoFit/>
          </a:bodyPr>
          <a:lstStyle/>
          <a:p>
            <a:pPr marL="285750" marR="0" lvl="0" indent="-285750" defTabSz="412750" eaLnBrk="1" fontAlgn="auto" latinLnBrk="0" hangingPunct="0">
              <a:lnSpc>
                <a:spcPct val="150000"/>
              </a:lnSpc>
              <a:spcBef>
                <a:spcPts val="0"/>
              </a:spcBef>
              <a:spcAft>
                <a:spcPts val="0"/>
              </a:spcAft>
              <a:buClrTx/>
              <a:buSzTx/>
              <a:buFont typeface="Wingdings" panose="05000000000000000000" pitchFamily="2" charset="2"/>
              <a:buChar char="ü"/>
              <a:defRPr/>
            </a:pPr>
            <a:r>
              <a:rPr kumimoji="0" lang="en-US" altLang="zh-CN" sz="12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Please write down your thoughts with reference to "User Journey Map Elements and Explanations"</a:t>
            </a:r>
            <a:endParaRPr kumimoji="0" lang="zh-CN" altLang="en-US" sz="12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42" name="标题 1"/>
          <p:cNvSpPr txBox="1"/>
          <p:nvPr/>
        </p:nvSpPr>
        <p:spPr>
          <a:xfrm>
            <a:off x="633660" y="213150"/>
            <a:ext cx="11420888" cy="536842"/>
          </a:xfrm>
          <a:prstGeom prst="rect">
            <a:avLst/>
          </a:prstGeom>
        </p:spPr>
        <p:txBody>
          <a:bodyPr vert="horz" lIns="91440" tIns="45720" rIns="91440" bIns="45720" rtlCol="0" anchor="ctr">
            <a:noAutofit/>
          </a:bodyPr>
          <a:lstStyle>
            <a:lvl1pPr marL="0" marR="0" indent="0" algn="l" defTabSz="412750" latinLnBrk="0">
              <a:lnSpc>
                <a:spcPct val="100000"/>
              </a:lnSpc>
              <a:spcBef>
                <a:spcPts val="0"/>
              </a:spcBef>
              <a:spcAft>
                <a:spcPts val="0"/>
              </a:spcAft>
              <a:buClrTx/>
              <a:buSzTx/>
              <a:buFontTx/>
              <a:buNone/>
              <a:defRPr sz="2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1pPr>
            <a:lvl2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2pPr>
            <a:lvl3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3pPr>
            <a:lvl4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4pPr>
            <a:lvl5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5pPr>
            <a:lvl6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6pPr>
            <a:lvl7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7pPr>
            <a:lvl8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8pPr>
            <a:lvl9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9pPr>
          </a:lstStyle>
          <a:p>
            <a:pPr marL="0" marR="0" lvl="0" indent="0" algn="l" defTabSz="412750" rtl="0" eaLnBrk="1" fontAlgn="auto" latinLnBrk="0" hangingPunct="1">
              <a:lnSpc>
                <a:spcPct val="100000"/>
              </a:lnSpc>
              <a:spcBef>
                <a:spcPts val="0"/>
              </a:spcBef>
              <a:spcAft>
                <a:spcPts val="0"/>
              </a:spcAft>
              <a:buClrTx/>
              <a:buSzTx/>
              <a:buFontTx/>
              <a:buNone/>
              <a:defRPr/>
            </a:pPr>
            <a:r>
              <a:rPr lang="en-US" altLang="zh-CN" sz="2000" b="1" dirty="0">
                <a:solidFill>
                  <a:srgbClr val="F2F2F2">
                    <a:lumMod val="10000"/>
                  </a:srgbClr>
                </a:solidFill>
                <a:latin typeface="OPPOSans M" panose="00020600040101010101" charset="-122"/>
                <a:ea typeface="OPPOSans M" panose="00020600040101010101" charset="-122"/>
              </a:rPr>
              <a:t>Teamwork</a:t>
            </a:r>
            <a:r>
              <a:rPr kumimoji="0" lang="zh-CN" altLang="en-US" sz="2000" b="1" i="0" u="none" strike="noStrike" kern="120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rPr>
              <a:t>：</a:t>
            </a:r>
            <a:r>
              <a:rPr kumimoji="0" lang="en-US" altLang="zh-CN" sz="2000" b="1" i="0" u="none" strike="noStrike" kern="120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rPr>
              <a:t>Let’s draw an Service Journey Map together!</a:t>
            </a:r>
            <a:endParaRPr kumimoji="0" lang="zh-CN" altLang="en-US" sz="2000" b="1" i="0" u="none" strike="noStrike" kern="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2077939" y="2187252"/>
            <a:ext cx="2641137" cy="518091"/>
          </a:xfrm>
          <a:prstGeom prst="rect">
            <a:avLst/>
          </a:prstGeom>
          <a:solidFill>
            <a:srgbClr val="046A38"/>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285750" marR="0" lvl="0" indent="-285750" algn="l" defTabSz="825500" rtl="0" eaLnBrk="1" fontAlgn="auto" latinLnBrk="0" hangingPunct="0">
              <a:lnSpc>
                <a:spcPct val="150000"/>
              </a:lnSpc>
              <a:spcBef>
                <a:spcPts val="0"/>
              </a:spcBef>
              <a:spcAft>
                <a:spcPts val="0"/>
              </a:spcAft>
              <a:buClrTx/>
              <a:buSzTx/>
              <a:buFont typeface="Wingdings" panose="05000000000000000000" pitchFamily="2" charset="2"/>
              <a:buChar char="Ø"/>
              <a:defRPr/>
            </a:pPr>
            <a:r>
              <a:rPr kumimoji="0" lang="en-US" altLang="zh-CN" sz="1800" b="1" i="0" u="none" strike="noStrike" kern="0" cap="none" spc="0" normalizeH="0" baseline="0" noProof="0" dirty="0">
                <a:ln>
                  <a:noFill/>
                </a:ln>
                <a:solidFill>
                  <a:srgbClr val="F2F2F2"/>
                </a:solidFill>
                <a:effectLst/>
                <a:uLnTx/>
                <a:uFillTx/>
                <a:latin typeface="OPPOSans R" panose="00020600040101010101" pitchFamily="18" charset="-122"/>
                <a:ea typeface="OPPOSans R" panose="00020600040101010101" pitchFamily="18" charset="-122"/>
                <a:cs typeface="Helvetica Neue"/>
                <a:sym typeface="Helvetica Neue"/>
              </a:rPr>
              <a:t>Sharing for </a:t>
            </a:r>
            <a:r>
              <a:rPr lang="en-US" altLang="zh-CN" b="1" kern="0" dirty="0">
                <a:solidFill>
                  <a:srgbClr val="F2F2F2"/>
                </a:solidFill>
                <a:latin typeface="OPPOSans R" panose="00020600040101010101" pitchFamily="18" charset="-122"/>
                <a:ea typeface="OPPOSans R" panose="00020600040101010101" pitchFamily="18" charset="-122"/>
                <a:cs typeface="Helvetica Neue"/>
                <a:sym typeface="Helvetica Neue"/>
              </a:rPr>
              <a:t>10</a:t>
            </a:r>
            <a:r>
              <a:rPr lang="zh-CN" altLang="en-US" b="1" kern="0" dirty="0">
                <a:solidFill>
                  <a:srgbClr val="F2F2F2"/>
                </a:solidFill>
                <a:latin typeface="OPPOSans R" panose="00020600040101010101" pitchFamily="18" charset="-122"/>
                <a:ea typeface="OPPOSans R" panose="00020600040101010101" pitchFamily="18" charset="-122"/>
                <a:cs typeface="Helvetica Neue"/>
                <a:sym typeface="Helvetica Neue"/>
              </a:rPr>
              <a:t> </a:t>
            </a:r>
            <a:r>
              <a:rPr lang="en-US" altLang="zh-CN" b="1" kern="0" dirty="0">
                <a:solidFill>
                  <a:srgbClr val="F2F2F2"/>
                </a:solidFill>
                <a:latin typeface="OPPOSans R" panose="00020600040101010101" pitchFamily="18" charset="-122"/>
                <a:ea typeface="OPPOSans R" panose="00020600040101010101" pitchFamily="18" charset="-122"/>
                <a:cs typeface="Helvetica Neue"/>
                <a:sym typeface="Helvetica Neue"/>
              </a:rPr>
              <a:t>min</a:t>
            </a:r>
            <a:endParaRPr kumimoji="0" lang="zh-CN" altLang="en-US" sz="1800" b="1" i="0" u="none" strike="noStrike" kern="0" cap="none" spc="0" normalizeH="0" baseline="0" noProof="0" dirty="0">
              <a:ln>
                <a:noFill/>
              </a:ln>
              <a:solidFill>
                <a:srgbClr val="F2F2F2"/>
              </a:solidFill>
              <a:effectLst/>
              <a:uLnTx/>
              <a:uFillTx/>
              <a:latin typeface="OPPOSans R" panose="00020600040101010101" pitchFamily="18" charset="-122"/>
              <a:ea typeface="OPPOSans R" panose="00020600040101010101" pitchFamily="18" charset="-122"/>
              <a:cs typeface="Helvetica Neue"/>
              <a:sym typeface="Helvetica Neue"/>
            </a:endParaRPr>
          </a:p>
        </p:txBody>
      </p:sp>
      <p:sp>
        <p:nvSpPr>
          <p:cNvPr id="60" name="文本框 59"/>
          <p:cNvSpPr txBox="1"/>
          <p:nvPr/>
        </p:nvSpPr>
        <p:spPr>
          <a:xfrm>
            <a:off x="1975579" y="2986566"/>
            <a:ext cx="7488541" cy="428964"/>
          </a:xfrm>
          <a:prstGeom prst="rect">
            <a:avLst/>
          </a:prstGeom>
          <a:noFill/>
          <a:ln w="12700" cap="flat">
            <a:noFill/>
            <a:miter lim="400000"/>
          </a:ln>
          <a:effectLst/>
          <a:sp3d/>
        </p:spPr>
        <p:txBody>
          <a:bodyPr wrap="square">
            <a:spAutoFit/>
          </a:bodyPr>
          <a:lstStyle/>
          <a:p>
            <a:pPr marL="285750" marR="0" lvl="0" indent="-285750" algn="l" defTabSz="412750" rtl="0" eaLnBrk="1" fontAlgn="auto" latinLnBrk="0" hangingPunct="0">
              <a:lnSpc>
                <a:spcPct val="150000"/>
              </a:lnSpc>
              <a:spcBef>
                <a:spcPts val="0"/>
              </a:spcBef>
              <a:spcAft>
                <a:spcPts val="0"/>
              </a:spcAft>
              <a:buClrTx/>
              <a:buSzTx/>
              <a:buFont typeface="Wingdings" panose="05000000000000000000" pitchFamily="2" charset="2"/>
              <a:buChar char="ü"/>
              <a:defRPr/>
            </a:pPr>
            <a:r>
              <a:rPr kumimoji="0" lang="en-US" altLang="zh-CN" sz="16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Recommend representatives to share, and sharing screen</a:t>
            </a:r>
            <a:endParaRPr kumimoji="0" lang="zh-CN" altLang="en-US" sz="16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62" name="五边形 88"/>
          <p:cNvSpPr/>
          <p:nvPr/>
        </p:nvSpPr>
        <p:spPr bwMode="auto">
          <a:xfrm rot="5400000">
            <a:off x="151346" y="3895383"/>
            <a:ext cx="1505617" cy="884089"/>
          </a:xfrm>
          <a:prstGeom prst="homePlate">
            <a:avLst>
              <a:gd name="adj" fmla="val 34895"/>
            </a:avLst>
          </a:prstGeom>
          <a:solidFill>
            <a:srgbClr val="C9C9C8">
              <a:lumMod val="20000"/>
              <a:lumOff val="80000"/>
            </a:srgbClr>
          </a:solidFill>
          <a:ln w="22225">
            <a:solidFill>
              <a:srgbClr val="FFFFFF"/>
            </a:solid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412750" rtl="0" eaLnBrk="1" fontAlgn="auto" latinLnBrk="0" hangingPunct="0">
              <a:lnSpc>
                <a:spcPct val="100000"/>
              </a:lnSpc>
              <a:spcBef>
                <a:spcPts val="0"/>
              </a:spcBef>
              <a:spcAft>
                <a:spcPts val="0"/>
              </a:spcAft>
              <a:buClrTx/>
              <a:buSzTx/>
              <a:buFontTx/>
              <a:buNone/>
              <a:defRPr/>
            </a:pPr>
            <a:endParaRPr kumimoji="1" lang="zh-CN" altLang="en-US" sz="2665" b="1" i="0" u="none" strike="noStrike" kern="0" cap="none" spc="0" normalizeH="0" baseline="0" noProof="0" dirty="0">
              <a:ln>
                <a:noFill/>
              </a:ln>
              <a:solidFill>
                <a:srgbClr val="FFFFFF"/>
              </a:solidFill>
              <a:effectLst/>
              <a:uLnTx/>
              <a:uFillTx/>
              <a:latin typeface="OPPOSans R" panose="00020600040101010101" pitchFamily="18" charset="-122"/>
              <a:ea typeface="OPPOSans R" panose="00020600040101010101" pitchFamily="18" charset="-122"/>
              <a:sym typeface="Helvetica Neue"/>
            </a:endParaRPr>
          </a:p>
        </p:txBody>
      </p:sp>
      <p:sp>
        <p:nvSpPr>
          <p:cNvPr id="63" name="文字方塊 248"/>
          <p:cNvSpPr txBox="1"/>
          <p:nvPr/>
        </p:nvSpPr>
        <p:spPr>
          <a:xfrm>
            <a:off x="467471" y="4114584"/>
            <a:ext cx="877361" cy="873894"/>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1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Positive &amp; negative feelings</a:t>
            </a:r>
            <a:endParaRPr kumimoji="0" lang="zh-TW" altLang="en-US" sz="11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64" name="文字方塊 248"/>
          <p:cNvSpPr txBox="1"/>
          <p:nvPr/>
        </p:nvSpPr>
        <p:spPr>
          <a:xfrm>
            <a:off x="651511" y="3958871"/>
            <a:ext cx="514353" cy="353943"/>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03.</a:t>
            </a:r>
            <a:endParaRPr kumimoji="0" lang="zh-TW" altLang="en-US" sz="16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65" name="五边形 95"/>
          <p:cNvSpPr/>
          <p:nvPr/>
        </p:nvSpPr>
        <p:spPr bwMode="auto">
          <a:xfrm rot="5400000">
            <a:off x="147984" y="2767383"/>
            <a:ext cx="1505616" cy="877360"/>
          </a:xfrm>
          <a:prstGeom prst="homePlate">
            <a:avLst>
              <a:gd name="adj" fmla="val 34895"/>
            </a:avLst>
          </a:prstGeom>
          <a:solidFill>
            <a:srgbClr val="D5D5D5">
              <a:lumMod val="20000"/>
              <a:lumOff val="80000"/>
            </a:srgbClr>
          </a:solidFill>
          <a:ln w="22225">
            <a:solidFill>
              <a:srgbClr val="FFFFFF"/>
            </a:solid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412750" rtl="0" eaLnBrk="1" fontAlgn="auto" latinLnBrk="0" hangingPunct="0">
              <a:lnSpc>
                <a:spcPct val="100000"/>
              </a:lnSpc>
              <a:spcBef>
                <a:spcPts val="0"/>
              </a:spcBef>
              <a:spcAft>
                <a:spcPts val="0"/>
              </a:spcAft>
              <a:buClrTx/>
              <a:buSzTx/>
              <a:buFontTx/>
              <a:buNone/>
              <a:defRPr/>
            </a:pPr>
            <a:endParaRPr kumimoji="1" lang="zh-CN" altLang="en-US" sz="2665" b="1" i="0" u="none" strike="noStrike" kern="0" cap="none" spc="0" normalizeH="0" baseline="0" noProof="0" dirty="0">
              <a:ln>
                <a:noFill/>
              </a:ln>
              <a:solidFill>
                <a:srgbClr val="FFFFFF"/>
              </a:solidFill>
              <a:effectLst/>
              <a:uLnTx/>
              <a:uFillTx/>
              <a:latin typeface="OPPOSans R" panose="00020600040101010101" pitchFamily="18" charset="-122"/>
              <a:ea typeface="OPPOSans R" panose="00020600040101010101" pitchFamily="18" charset="-122"/>
              <a:sym typeface="Helvetica Neue"/>
            </a:endParaRPr>
          </a:p>
        </p:txBody>
      </p:sp>
      <p:sp>
        <p:nvSpPr>
          <p:cNvPr id="66" name="文字方塊 248"/>
          <p:cNvSpPr txBox="1"/>
          <p:nvPr/>
        </p:nvSpPr>
        <p:spPr>
          <a:xfrm>
            <a:off x="394520" y="2823926"/>
            <a:ext cx="972225" cy="881395"/>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02. </a:t>
            </a:r>
          </a:p>
          <a:p>
            <a:pPr marL="0" marR="0" lvl="0" indent="0" algn="ctr" defTabSz="412750" rtl="0" eaLnBrk="1" fontAlgn="auto" latinLnBrk="0" hangingPunct="0">
              <a:lnSpc>
                <a:spcPts val="2135"/>
              </a:lnSpc>
              <a:spcBef>
                <a:spcPts val="0"/>
              </a:spcBef>
              <a:spcAft>
                <a:spcPts val="0"/>
              </a:spcAft>
              <a:buClrTx/>
              <a:buSzTx/>
              <a:buFontTx/>
              <a:buNone/>
              <a:defRPr/>
            </a:pPr>
            <a:r>
              <a:rPr lang="en-US" altLang="zh-CN" sz="1300" b="1" kern="0" dirty="0">
                <a:solidFill>
                  <a:srgbClr val="046937"/>
                </a:solidFill>
                <a:latin typeface="OPPOSans R" panose="00020600040101010101" pitchFamily="18" charset="-122"/>
                <a:ea typeface="OPPOSans R" panose="00020600040101010101" pitchFamily="18" charset="-122"/>
                <a:cs typeface="Arial" panose="020B0604020202020204" pitchFamily="34" charset="0"/>
                <a:sym typeface="Helvetica Neue"/>
              </a:rPr>
              <a:t>U</a:t>
            </a:r>
            <a:r>
              <a:rPr kumimoji="0" lang="en-US" altLang="zh-CN" sz="13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ser behaviors</a:t>
            </a:r>
            <a:endParaRPr kumimoji="0" lang="zh-TW" altLang="en-US" sz="1300" b="1" i="0" u="none" strike="noStrike" kern="0" cap="none" spc="0" normalizeH="0" baseline="0" noProof="0" dirty="0">
              <a:ln>
                <a:noFill/>
              </a:ln>
              <a:solidFill>
                <a:srgbClr val="046937"/>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67" name="五边形 99"/>
          <p:cNvSpPr/>
          <p:nvPr/>
        </p:nvSpPr>
        <p:spPr bwMode="auto">
          <a:xfrm rot="5400000">
            <a:off x="265219" y="1735113"/>
            <a:ext cx="1277869" cy="884088"/>
          </a:xfrm>
          <a:prstGeom prst="homePlate">
            <a:avLst>
              <a:gd name="adj" fmla="val 34895"/>
            </a:avLst>
          </a:prstGeom>
          <a:solidFill>
            <a:srgbClr val="F7F7F7"/>
          </a:solidFill>
          <a:ln w="22225">
            <a:solidFill>
              <a:srgbClr val="FFFFFF"/>
            </a:solid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412750" rtl="0" eaLnBrk="1" fontAlgn="auto" latinLnBrk="0" hangingPunct="0">
              <a:lnSpc>
                <a:spcPct val="100000"/>
              </a:lnSpc>
              <a:spcBef>
                <a:spcPts val="0"/>
              </a:spcBef>
              <a:spcAft>
                <a:spcPts val="0"/>
              </a:spcAft>
              <a:buClrTx/>
              <a:buSzTx/>
              <a:buFontTx/>
              <a:buNone/>
              <a:defRPr/>
            </a:pPr>
            <a:endParaRPr kumimoji="1" lang="zh-CN" altLang="en-US" sz="2665" b="1" i="0" u="none" strike="noStrike" kern="0" cap="none" spc="0" normalizeH="0" baseline="0" noProof="0" dirty="0">
              <a:ln>
                <a:noFill/>
              </a:ln>
              <a:solidFill>
                <a:srgbClr val="FFFFFF"/>
              </a:solidFill>
              <a:effectLst/>
              <a:uLnTx/>
              <a:uFillTx/>
              <a:latin typeface="OPPOSans R" panose="00020600040101010101" pitchFamily="18" charset="-122"/>
              <a:ea typeface="OPPOSans R" panose="00020600040101010101" pitchFamily="18" charset="-122"/>
              <a:sym typeface="Helvetica Neue"/>
            </a:endParaRPr>
          </a:p>
        </p:txBody>
      </p:sp>
      <p:sp>
        <p:nvSpPr>
          <p:cNvPr id="68" name="文字方塊 248"/>
          <p:cNvSpPr txBox="1"/>
          <p:nvPr/>
        </p:nvSpPr>
        <p:spPr>
          <a:xfrm>
            <a:off x="466643" y="1864205"/>
            <a:ext cx="884088" cy="612091"/>
          </a:xfrm>
          <a:prstGeom prst="rect">
            <a:avLst/>
          </a:prstGeom>
          <a:solidFill>
            <a:srgbClr val="F7F7F7"/>
          </a:solid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TW" sz="1300" b="1" i="0" u="none" strike="noStrike" kern="0" cap="none" spc="0" normalizeH="0" baseline="0" noProof="0" dirty="0">
                <a:ln>
                  <a:noFill/>
                </a:ln>
                <a:solidFill>
                  <a:schemeClr val="accent6">
                    <a:lumMod val="50000"/>
                  </a:schemeClr>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Journey stages</a:t>
            </a:r>
            <a:endParaRPr kumimoji="0" lang="zh-TW" altLang="en-US" sz="1300" b="1" i="0" u="none" strike="noStrike" kern="0" cap="none" spc="0" normalizeH="0" baseline="0" noProof="0" dirty="0">
              <a:ln>
                <a:noFill/>
              </a:ln>
              <a:solidFill>
                <a:schemeClr val="accent6">
                  <a:lumMod val="50000"/>
                </a:schemeClr>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69" name="文字方塊 248"/>
          <p:cNvSpPr txBox="1"/>
          <p:nvPr/>
        </p:nvSpPr>
        <p:spPr>
          <a:xfrm>
            <a:off x="613543" y="1632681"/>
            <a:ext cx="514353" cy="353943"/>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600" b="1" i="0" u="none" strike="noStrike" kern="0" cap="none" spc="0" normalizeH="0" baseline="0" noProof="0" dirty="0">
                <a:ln>
                  <a:noFill/>
                </a:ln>
                <a:solidFill>
                  <a:schemeClr val="accent6">
                    <a:lumMod val="50000"/>
                  </a:schemeClr>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01.</a:t>
            </a:r>
            <a:endParaRPr kumimoji="0" lang="zh-TW" altLang="en-US" sz="1600" b="1" i="0" u="none" strike="noStrike" kern="0" cap="none" spc="0" normalizeH="0" baseline="0" noProof="0" dirty="0">
              <a:ln>
                <a:noFill/>
              </a:ln>
              <a:solidFill>
                <a:schemeClr val="accent6">
                  <a:lumMod val="50000"/>
                </a:schemeClr>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70" name="燕尾形 24"/>
          <p:cNvSpPr/>
          <p:nvPr/>
        </p:nvSpPr>
        <p:spPr bwMode="auto">
          <a:xfrm rot="5400000">
            <a:off x="221291" y="5062360"/>
            <a:ext cx="1374794" cy="877362"/>
          </a:xfrm>
          <a:prstGeom prst="chevron">
            <a:avLst>
              <a:gd name="adj" fmla="val 34800"/>
            </a:avLst>
          </a:prstGeom>
          <a:solidFill>
            <a:srgbClr val="D5D5D5">
              <a:lumMod val="20000"/>
              <a:lumOff val="80000"/>
            </a:srgbClr>
          </a:solidFill>
          <a:ln w="22225">
            <a:solidFill>
              <a:srgbClr val="FFFFFF"/>
            </a:solidFill>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412750" rtl="0" eaLnBrk="1" fontAlgn="auto" latinLnBrk="0" hangingPunct="0">
              <a:lnSpc>
                <a:spcPct val="100000"/>
              </a:lnSpc>
              <a:spcBef>
                <a:spcPts val="0"/>
              </a:spcBef>
              <a:spcAft>
                <a:spcPts val="0"/>
              </a:spcAft>
              <a:buClrTx/>
              <a:buSzTx/>
              <a:buFontTx/>
              <a:buNone/>
              <a:defRPr/>
            </a:pPr>
            <a:endParaRPr kumimoji="1" lang="zh-CN" altLang="en-US" sz="2665" b="1" i="0" u="none" strike="noStrike" kern="0" cap="none" spc="0" normalizeH="0" baseline="0" noProof="0" dirty="0">
              <a:ln>
                <a:noFill/>
              </a:ln>
              <a:solidFill>
                <a:srgbClr val="FFFFFF"/>
              </a:solidFill>
              <a:effectLst/>
              <a:uLnTx/>
              <a:uFillTx/>
              <a:latin typeface="OPPOSans R" panose="00020600040101010101" pitchFamily="18" charset="-122"/>
              <a:ea typeface="OPPOSans R" panose="00020600040101010101" pitchFamily="18" charset="-122"/>
              <a:sym typeface="Helvetica Neue"/>
            </a:endParaRPr>
          </a:p>
        </p:txBody>
      </p:sp>
      <p:sp>
        <p:nvSpPr>
          <p:cNvPr id="71" name="文字方塊 248"/>
          <p:cNvSpPr txBox="1"/>
          <p:nvPr/>
        </p:nvSpPr>
        <p:spPr>
          <a:xfrm>
            <a:off x="470007" y="5398892"/>
            <a:ext cx="869465" cy="608372"/>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lang="en-US" altLang="zh-CN" sz="1200" b="1" kern="0" dirty="0">
                <a:solidFill>
                  <a:srgbClr val="046A38"/>
                </a:solidFill>
                <a:latin typeface="OPPOSans R" panose="00020600040101010101" pitchFamily="18" charset="-122"/>
                <a:ea typeface="OPPOSans R" panose="00020600040101010101" pitchFamily="18" charset="-122"/>
                <a:cs typeface="Arial" panose="020B0604020202020204" pitchFamily="34" charset="0"/>
                <a:sym typeface="Helvetica Neue"/>
              </a:rPr>
              <a:t>Driving</a:t>
            </a:r>
            <a:r>
              <a:rPr lang="zh-CN" altLang="en-US" sz="1200" b="1" kern="0" dirty="0">
                <a:solidFill>
                  <a:srgbClr val="046A38"/>
                </a:solidFill>
                <a:latin typeface="OPPOSans R" panose="00020600040101010101" pitchFamily="18" charset="-122"/>
                <a:ea typeface="OPPOSans R" panose="00020600040101010101" pitchFamily="18" charset="-122"/>
                <a:cs typeface="Arial" panose="020B0604020202020204" pitchFamily="34" charset="0"/>
                <a:sym typeface="Helvetica Neue"/>
              </a:rPr>
              <a:t> </a:t>
            </a:r>
            <a:r>
              <a:rPr lang="en-US" altLang="zh-CN" sz="1200" b="1" kern="0" dirty="0">
                <a:solidFill>
                  <a:srgbClr val="046A38"/>
                </a:solidFill>
                <a:latin typeface="OPPOSans R" panose="00020600040101010101" pitchFamily="18" charset="-122"/>
                <a:ea typeface="OPPOSans R" panose="00020600040101010101" pitchFamily="18" charset="-122"/>
                <a:cs typeface="Arial" panose="020B0604020202020204" pitchFamily="34" charset="0"/>
                <a:sym typeface="Helvetica Neue"/>
              </a:rPr>
              <a:t>factors</a:t>
            </a:r>
            <a:endParaRPr kumimoji="0" lang="en-US" altLang="zh-CN" sz="1200" b="1" i="0" u="none" strike="noStrike" kern="0" cap="none" spc="0" normalizeH="0" baseline="0" noProof="0" dirty="0">
              <a:ln>
                <a:noFill/>
              </a:ln>
              <a:solidFill>
                <a:srgbClr val="046A38"/>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sp>
        <p:nvSpPr>
          <p:cNvPr id="72" name="文字方塊 248"/>
          <p:cNvSpPr txBox="1"/>
          <p:nvPr/>
        </p:nvSpPr>
        <p:spPr>
          <a:xfrm>
            <a:off x="623457" y="5142806"/>
            <a:ext cx="514353" cy="353943"/>
          </a:xfrm>
          <a:prstGeom prst="rect">
            <a:avLst/>
          </a:prstGeom>
          <a:noFill/>
        </p:spPr>
        <p:txBody>
          <a:bodyPr wrap="square" lIns="48000" rIns="48000" rtlCol="0" anchor="t" anchorCtr="0">
            <a:spAutoFit/>
          </a:bodyPr>
          <a:lstStyle/>
          <a:p>
            <a:pPr marL="0" marR="0" lvl="0" indent="0" algn="ctr" defTabSz="412750" rtl="0" eaLnBrk="1" fontAlgn="auto" latinLnBrk="0" hangingPunct="0">
              <a:lnSpc>
                <a:spcPts val="2135"/>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046A38"/>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rPr>
              <a:t>04.</a:t>
            </a:r>
            <a:endParaRPr kumimoji="0" lang="zh-TW" altLang="en-US" sz="1600" b="1" i="0" u="none" strike="noStrike" kern="0" cap="none" spc="0" normalizeH="0" baseline="0" noProof="0" dirty="0">
              <a:ln>
                <a:noFill/>
              </a:ln>
              <a:solidFill>
                <a:srgbClr val="046A38"/>
              </a:solidFill>
              <a:effectLst/>
              <a:uLnTx/>
              <a:uFillTx/>
              <a:latin typeface="OPPOSans R" panose="00020600040101010101" pitchFamily="18" charset="-122"/>
              <a:ea typeface="OPPOSans R" panose="00020600040101010101" pitchFamily="18" charset="-122"/>
              <a:cs typeface="Arial" panose="020B0604020202020204" pitchFamily="34" charset="0"/>
              <a:sym typeface="Helvetica Neue"/>
            </a:endParaRPr>
          </a:p>
        </p:txBody>
      </p:sp>
      <p:pic>
        <p:nvPicPr>
          <p:cNvPr id="22" name="图片 21"/>
          <p:cNvPicPr>
            <a:picLocks noChangeAspect="1"/>
          </p:cNvPicPr>
          <p:nvPr/>
        </p:nvPicPr>
        <p:blipFill>
          <a:blip r:embed="rId3"/>
          <a:stretch>
            <a:fillRect/>
          </a:stretch>
        </p:blipFill>
        <p:spPr>
          <a:xfrm>
            <a:off x="9464121" y="3958871"/>
            <a:ext cx="2647786" cy="2840352"/>
          </a:xfrm>
          <a:prstGeom prst="rect">
            <a:avLst/>
          </a:prstGeom>
        </p:spPr>
      </p:pic>
      <p:sp>
        <p:nvSpPr>
          <p:cNvPr id="19" name="文本框 18"/>
          <p:cNvSpPr txBox="1"/>
          <p:nvPr/>
        </p:nvSpPr>
        <p:spPr>
          <a:xfrm>
            <a:off x="270543" y="905108"/>
            <a:ext cx="1218815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indent="-285750" algn="l">
              <a:buFont typeface="Wingdings" panose="05000000000000000000" pitchFamily="2" charset="2"/>
              <a:buChar char="p"/>
            </a:pPr>
            <a:r>
              <a:rPr lang="en-US" altLang="zh-CN" sz="2000" b="1" dirty="0">
                <a:solidFill>
                  <a:schemeClr val="bg1">
                    <a:lumMod val="10000"/>
                  </a:schemeClr>
                </a:solidFill>
                <a:latin typeface="+mn-ea"/>
              </a:rPr>
              <a:t>Task</a:t>
            </a:r>
            <a:r>
              <a:rPr lang="zh-CN" altLang="en-US" sz="2000" dirty="0">
                <a:solidFill>
                  <a:schemeClr val="bg1">
                    <a:lumMod val="10000"/>
                  </a:schemeClr>
                </a:solidFill>
                <a:latin typeface="+mn-ea"/>
                <a:ea typeface="+mn-ea"/>
              </a:rPr>
              <a:t>：</a:t>
            </a:r>
            <a:r>
              <a:rPr lang="en-US" altLang="zh-CN" sz="1600" dirty="0">
                <a:solidFill>
                  <a:schemeClr val="bg1">
                    <a:lumMod val="10000"/>
                  </a:schemeClr>
                </a:solidFill>
                <a:latin typeface="+mn-ea"/>
              </a:rPr>
              <a:t>T</a:t>
            </a:r>
            <a:r>
              <a:rPr lang="en-US" altLang="zh-CN" sz="1600" dirty="0">
                <a:solidFill>
                  <a:schemeClr val="bg1">
                    <a:lumMod val="10000"/>
                  </a:schemeClr>
                </a:solidFill>
                <a:latin typeface="+mn-ea"/>
                <a:ea typeface="+mn-ea"/>
              </a:rPr>
              <a:t>ake </a:t>
            </a:r>
            <a:r>
              <a:rPr lang="en-US" altLang="zh-CN" sz="1600" i="1" dirty="0">
                <a:solidFill>
                  <a:schemeClr val="bg1">
                    <a:lumMod val="10000"/>
                  </a:schemeClr>
                </a:solidFill>
                <a:latin typeface="+mn-ea"/>
                <a:ea typeface="+mn-ea"/>
              </a:rPr>
              <a:t>users who send for repairing on site</a:t>
            </a:r>
            <a:r>
              <a:rPr lang="en-US" altLang="zh-CN" sz="1600" dirty="0">
                <a:solidFill>
                  <a:schemeClr val="bg1">
                    <a:lumMod val="10000"/>
                  </a:schemeClr>
                </a:solidFill>
                <a:latin typeface="+mn-ea"/>
                <a:ea typeface="+mn-ea"/>
              </a:rPr>
              <a:t> as an example,</a:t>
            </a:r>
            <a:r>
              <a:rPr lang="zh-CN" altLang="en-US" sz="1600" dirty="0">
                <a:solidFill>
                  <a:schemeClr val="bg1">
                    <a:lumMod val="10000"/>
                  </a:schemeClr>
                </a:solidFill>
                <a:latin typeface="+mn-ea"/>
                <a:ea typeface="+mn-ea"/>
              </a:rPr>
              <a:t> </a:t>
            </a:r>
            <a:r>
              <a:rPr lang="en-US" altLang="zh-CN" sz="1600" dirty="0">
                <a:solidFill>
                  <a:schemeClr val="bg1">
                    <a:lumMod val="10000"/>
                  </a:schemeClr>
                </a:solidFill>
                <a:latin typeface="+mn-ea"/>
                <a:ea typeface="+mn-ea"/>
              </a:rPr>
              <a:t>and draw </a:t>
            </a:r>
            <a:r>
              <a:rPr lang="en-US" altLang="zh-CN" sz="1600" b="1" dirty="0">
                <a:solidFill>
                  <a:schemeClr val="bg1">
                    <a:lumMod val="10000"/>
                  </a:schemeClr>
                </a:solidFill>
                <a:latin typeface="+mn-ea"/>
                <a:ea typeface="+mn-ea"/>
              </a:rPr>
              <a:t>user journey map</a:t>
            </a:r>
            <a:endParaRPr lang="zh-CN" altLang="en-US" sz="2000" b="1" dirty="0">
              <a:solidFill>
                <a:schemeClr val="bg1">
                  <a:lumMod val="10000"/>
                </a:schemeClr>
              </a:solidFill>
              <a:highlight>
                <a:srgbClr val="FFFFCC"/>
              </a:highlight>
              <a:latin typeface="+mn-ea"/>
              <a:ea typeface="+mn-ea"/>
            </a:endParaRPr>
          </a:p>
        </p:txBody>
      </p:sp>
      <p:sp>
        <p:nvSpPr>
          <p:cNvPr id="20" name="标题 1"/>
          <p:cNvSpPr txBox="1"/>
          <p:nvPr/>
        </p:nvSpPr>
        <p:spPr>
          <a:xfrm>
            <a:off x="633660" y="213150"/>
            <a:ext cx="11420888" cy="536842"/>
          </a:xfrm>
          <a:prstGeom prst="rect">
            <a:avLst/>
          </a:prstGeom>
        </p:spPr>
        <p:txBody>
          <a:bodyPr vert="horz" lIns="91440" tIns="45720" rIns="91440" bIns="45720" rtlCol="0" anchor="ctr">
            <a:noAutofit/>
          </a:bodyPr>
          <a:lstStyle>
            <a:lvl1pPr marL="0" marR="0" indent="0" algn="l" defTabSz="412750" latinLnBrk="0">
              <a:lnSpc>
                <a:spcPct val="100000"/>
              </a:lnSpc>
              <a:spcBef>
                <a:spcPts val="0"/>
              </a:spcBef>
              <a:spcAft>
                <a:spcPts val="0"/>
              </a:spcAft>
              <a:buClrTx/>
              <a:buSzTx/>
              <a:buFontTx/>
              <a:buNone/>
              <a:defRPr sz="2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1pPr>
            <a:lvl2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2pPr>
            <a:lvl3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3pPr>
            <a:lvl4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4pPr>
            <a:lvl5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5pPr>
            <a:lvl6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6pPr>
            <a:lvl7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7pPr>
            <a:lvl8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8pPr>
            <a:lvl9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9pPr>
          </a:lstStyle>
          <a:p>
            <a:pPr marL="0" marR="0" lvl="0" indent="0" algn="l" defTabSz="412750" rtl="0" eaLnBrk="1" fontAlgn="auto" latinLnBrk="0" hangingPunct="1">
              <a:lnSpc>
                <a:spcPct val="100000"/>
              </a:lnSpc>
              <a:spcBef>
                <a:spcPts val="0"/>
              </a:spcBef>
              <a:spcAft>
                <a:spcPts val="0"/>
              </a:spcAft>
              <a:buClrTx/>
              <a:buSzTx/>
              <a:buFontTx/>
              <a:buNone/>
              <a:defRPr/>
            </a:pPr>
            <a:r>
              <a:rPr lang="en-US" altLang="zh-CN" sz="2000" b="1" dirty="0">
                <a:solidFill>
                  <a:srgbClr val="F2F2F2">
                    <a:lumMod val="10000"/>
                  </a:srgbClr>
                </a:solidFill>
                <a:latin typeface="OPPOSans M" panose="00020600040101010101" charset="-122"/>
                <a:ea typeface="OPPOSans M" panose="00020600040101010101" charset="-122"/>
              </a:rPr>
              <a:t>Teamwork</a:t>
            </a:r>
            <a:r>
              <a:rPr kumimoji="0" lang="zh-CN" altLang="en-US" sz="2000" b="1" i="0" u="none" strike="noStrike" kern="120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rPr>
              <a:t>：</a:t>
            </a:r>
            <a:r>
              <a:rPr kumimoji="0" lang="en-US" altLang="zh-CN" sz="2000" b="1" i="0" u="none" strike="noStrike" kern="120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rPr>
              <a:t>Let’s draw an Service Journey Map together!</a:t>
            </a:r>
            <a:endParaRPr kumimoji="0" lang="zh-CN" altLang="en-US" sz="2000" b="1" i="0" u="none" strike="noStrike" kern="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2700000">
            <a:off x="2514790" y="1453137"/>
            <a:ext cx="370535" cy="370535"/>
          </a:xfrm>
          <a:prstGeom prst="rect">
            <a:avLst/>
          </a:prstGeom>
          <a:solidFill>
            <a:srgbClr val="046A38"/>
          </a:solidFill>
          <a:ln w="12700" cap="flat" cmpd="sng" algn="ctr">
            <a:noFill/>
            <a:prstDash val="solid"/>
            <a:miter lim="800000"/>
          </a:ln>
          <a:effectLst/>
        </p:spPr>
        <p:txBody>
          <a:bodyPr rtlCol="0" anchor="ctr"/>
          <a:lstStyle/>
          <a:p>
            <a:pPr algn="ctr" defTabSz="913765">
              <a:defRPr/>
            </a:pPr>
            <a:endParaRPr lang="zh-CN" altLang="en-US" sz="1800" kern="0">
              <a:solidFill>
                <a:schemeClr val="tx1">
                  <a:lumMod val="65000"/>
                  <a:lumOff val="35000"/>
                </a:schemeClr>
              </a:solidFill>
              <a:latin typeface="OPPOSans B" panose="00020600040101010101" charset="-122"/>
              <a:ea typeface="OPPOSans B" panose="00020600040101010101" charset="-122"/>
            </a:endParaRPr>
          </a:p>
        </p:txBody>
      </p:sp>
      <p:sp>
        <p:nvSpPr>
          <p:cNvPr id="24" name="矩形 23"/>
          <p:cNvSpPr/>
          <p:nvPr/>
        </p:nvSpPr>
        <p:spPr>
          <a:xfrm rot="2700000">
            <a:off x="2999646" y="1853341"/>
            <a:ext cx="181450" cy="181450"/>
          </a:xfrm>
          <a:prstGeom prst="rect">
            <a:avLst/>
          </a:prstGeom>
          <a:solidFill>
            <a:srgbClr val="2DC84D">
              <a:alpha val="69804"/>
            </a:srgbClr>
          </a:solidFill>
          <a:ln w="12700" cap="flat" cmpd="sng" algn="ctr">
            <a:noFill/>
            <a:prstDash val="solid"/>
            <a:miter lim="800000"/>
          </a:ln>
          <a:effectLst/>
        </p:spPr>
        <p:txBody>
          <a:bodyPr rtlCol="0" anchor="ctr"/>
          <a:lstStyle/>
          <a:p>
            <a:pPr algn="ctr" defTabSz="913765">
              <a:defRPr/>
            </a:pPr>
            <a:endParaRPr lang="zh-CN" altLang="en-US" sz="1800" kern="0">
              <a:solidFill>
                <a:prstClr val="white"/>
              </a:solidFill>
              <a:latin typeface="OPPOSans B" panose="00020600040101010101" charset="-122"/>
              <a:ea typeface="OPPOSans B" panose="00020600040101010101" charset="-122"/>
            </a:endParaRPr>
          </a:p>
        </p:txBody>
      </p:sp>
      <p:grpSp>
        <p:nvGrpSpPr>
          <p:cNvPr id="11" name="组合 10"/>
          <p:cNvGrpSpPr/>
          <p:nvPr/>
        </p:nvGrpSpPr>
        <p:grpSpPr>
          <a:xfrm>
            <a:off x="2897844" y="2072371"/>
            <a:ext cx="8866824" cy="2390140"/>
            <a:chOff x="1799" y="2145"/>
            <a:chExt cx="13872" cy="3764"/>
          </a:xfrm>
        </p:grpSpPr>
        <p:sp>
          <p:nvSpPr>
            <p:cNvPr id="12" name="文本框 2"/>
            <p:cNvSpPr txBox="1">
              <a:spLocks noChangeArrowheads="1"/>
            </p:cNvSpPr>
            <p:nvPr>
              <p:custDataLst>
                <p:tags r:id="rId1"/>
              </p:custDataLst>
            </p:nvPr>
          </p:nvSpPr>
          <p:spPr bwMode="auto">
            <a:xfrm>
              <a:off x="1852" y="2145"/>
              <a:ext cx="4968" cy="3764"/>
            </a:xfrm>
            <a:prstGeom prst="rect">
              <a:avLst/>
            </a:prstGeom>
            <a:noFill/>
            <a:ln w="9525">
              <a:noFill/>
              <a:miter lim="800000"/>
            </a:ln>
          </p:spPr>
          <p:txBody>
            <a:bodyPr>
              <a:spAutoFit/>
            </a:bodyPr>
            <a:lstStyle/>
            <a:p>
              <a:pPr algn="ctr" eaLnBrk="1" hangingPunct="1"/>
              <a:r>
                <a:rPr lang="en-US" altLang="zh-CN" sz="14930" b="1" dirty="0">
                  <a:solidFill>
                    <a:srgbClr val="046A38"/>
                  </a:solidFill>
                  <a:latin typeface="Arial Black" panose="020B0A04020102020204" pitchFamily="34" charset="0"/>
                  <a:ea typeface="微软雅黑" panose="020B0503020204020204" pitchFamily="34" charset="-122"/>
                  <a:cs typeface="Times New Roman" panose="02020603050405020304" pitchFamily="18" charset="0"/>
                </a:rPr>
                <a:t>03</a:t>
              </a:r>
              <a:endParaRPr lang="zh-CN" altLang="en-US" sz="14930" b="1" dirty="0">
                <a:solidFill>
                  <a:srgbClr val="046A38"/>
                </a:solidFill>
                <a:latin typeface="Arial Black" panose="020B0A04020102020204" pitchFamily="34" charset="0"/>
                <a:ea typeface="微软雅黑" panose="020B0503020204020204" pitchFamily="34" charset="-122"/>
                <a:cs typeface="Times New Roman" panose="02020603050405020304" pitchFamily="18" charset="0"/>
              </a:endParaRPr>
            </a:p>
          </p:txBody>
        </p:sp>
        <p:cxnSp>
          <p:nvCxnSpPr>
            <p:cNvPr id="13" name="直接连接符 12"/>
            <p:cNvCxnSpPr/>
            <p:nvPr>
              <p:custDataLst>
                <p:tags r:id="rId2"/>
              </p:custDataLst>
            </p:nvPr>
          </p:nvCxnSpPr>
          <p:spPr>
            <a:xfrm>
              <a:off x="6489" y="4009"/>
              <a:ext cx="8817" cy="0"/>
            </a:xfrm>
            <a:prstGeom prst="line">
              <a:avLst/>
            </a:prstGeom>
            <a:ln w="12700">
              <a:solidFill>
                <a:schemeClr val="tx1">
                  <a:lumMod val="20000"/>
                  <a:lumOff val="8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5" name="文本框 11"/>
            <p:cNvSpPr txBox="1">
              <a:spLocks noChangeArrowheads="1"/>
            </p:cNvSpPr>
            <p:nvPr>
              <p:custDataLst>
                <p:tags r:id="rId3"/>
              </p:custDataLst>
            </p:nvPr>
          </p:nvSpPr>
          <p:spPr bwMode="auto">
            <a:xfrm>
              <a:off x="1799" y="3627"/>
              <a:ext cx="4593" cy="792"/>
            </a:xfrm>
            <a:prstGeom prst="rect">
              <a:avLst/>
            </a:prstGeom>
            <a:solidFill>
              <a:srgbClr val="F8F8F8"/>
            </a:solidFill>
            <a:ln w="9525">
              <a:noFill/>
              <a:miter lim="800000"/>
            </a:ln>
          </p:spPr>
          <p:txBody>
            <a:bodyPr>
              <a:spAutoFit/>
            </a:bodyPr>
            <a:lstStyle/>
            <a:p>
              <a:pPr eaLnBrk="1" hangingPunct="1"/>
              <a:r>
                <a:rPr lang="en-US" altLang="zh-CN" sz="2700" b="1" dirty="0">
                  <a:solidFill>
                    <a:schemeClr val="bg2">
                      <a:lumMod val="50000"/>
                    </a:schemeClr>
                  </a:solidFill>
                  <a:latin typeface="Times New Roman" panose="02020603050405020304" pitchFamily="18" charset="0"/>
                  <a:cs typeface="Times New Roman" panose="02020603050405020304" pitchFamily="18" charset="0"/>
                </a:rPr>
                <a:t>      PART THREE</a:t>
              </a:r>
              <a:endParaRPr lang="zh-CN" altLang="en-US" sz="2700" b="1"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16" name="文本框 15"/>
            <p:cNvSpPr txBox="1">
              <a:spLocks noChangeArrowheads="1"/>
            </p:cNvSpPr>
            <p:nvPr>
              <p:custDataLst>
                <p:tags r:id="rId4"/>
              </p:custDataLst>
            </p:nvPr>
          </p:nvSpPr>
          <p:spPr bwMode="auto">
            <a:xfrm>
              <a:off x="6392" y="2713"/>
              <a:ext cx="9279" cy="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fontScale="92500"/>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E7E6E6">
                      <a:lumMod val="50000"/>
                    </a:srgbClr>
                  </a:solidFill>
                  <a:effectLst/>
                  <a:uLnTx/>
                  <a:uFillTx/>
                  <a:latin typeface="OPPOSans M" panose="00020600040101010101" charset="-122"/>
                  <a:ea typeface="OPPOSans M" panose="00020600040101010101" charset="-122"/>
                  <a:cs typeface="+mn-ea"/>
                  <a:sym typeface="Arial" panose="020B0604020202020204" pitchFamily="34" charset="0"/>
                </a:rPr>
                <a:t>What are the “Moment of Truth" in SC</a:t>
              </a:r>
            </a:p>
          </p:txBody>
        </p:sp>
      </p:grpSp>
      <p:sp>
        <p:nvSpPr>
          <p:cNvPr id="9" name="矩形 8"/>
          <p:cNvSpPr/>
          <p:nvPr/>
        </p:nvSpPr>
        <p:spPr>
          <a:xfrm>
            <a:off x="5898854" y="3336021"/>
            <a:ext cx="3822700" cy="386901"/>
          </a:xfrm>
          <a:prstGeom prst="rect">
            <a:avLst/>
          </a:prstGeom>
        </p:spPr>
        <p:txBody>
          <a:bodyPr wrap="square">
            <a:spAutoFit/>
          </a:bodyPr>
          <a:lstStyle/>
          <a:p>
            <a:pPr lvl="1">
              <a:lnSpc>
                <a:spcPct val="150000"/>
              </a:lnSpc>
              <a:buFont typeface="Wingdings" panose="05000000000000000000" pitchFamily="2" charset="2"/>
              <a:buChar char="Ø"/>
              <a:defRPr/>
            </a:pPr>
            <a:r>
              <a:rPr lang="en-US" altLang="zh-CN" sz="1400" dirty="0">
                <a:solidFill>
                  <a:schemeClr val="bg2">
                    <a:lumMod val="50000"/>
                  </a:schemeClr>
                </a:solidFill>
                <a:latin typeface="OPPOSans B" panose="00020600040101010101" charset="-122"/>
                <a:ea typeface="OPPOSans B" panose="00020600040101010101" charset="-122"/>
                <a:cs typeface="Arial" panose="020B0604020202020204" pitchFamily="34" charset="0"/>
                <a:sym typeface="+mn-ea"/>
              </a:rPr>
              <a:t>3.1 Service Journey Map  </a:t>
            </a:r>
            <a:endParaRPr lang="en-US" altLang="zh-CN" sz="1400" dirty="0">
              <a:solidFill>
                <a:schemeClr val="bg2">
                  <a:lumMod val="50000"/>
                </a:schemeClr>
              </a:solidFill>
              <a:latin typeface="OPPOSans B" panose="00020600040101010101" charset="-122"/>
              <a:ea typeface="OPPOSans B" panose="00020600040101010101"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矩形 98"/>
          <p:cNvSpPr/>
          <p:nvPr/>
        </p:nvSpPr>
        <p:spPr>
          <a:xfrm>
            <a:off x="354512" y="875464"/>
            <a:ext cx="850296" cy="636466"/>
          </a:xfrm>
          <a:prstGeom prst="rect">
            <a:avLst/>
          </a:prstGeom>
          <a:solidFill>
            <a:srgbClr val="046937"/>
          </a:solid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kumimoji="0" lang="en-US" altLang="zh-CN" sz="1200" b="0" i="0" u="none" strike="noStrike" kern="0" cap="none" spc="0" normalizeH="0" baseline="0" noProof="0" dirty="0">
                <a:ln>
                  <a:noFill/>
                </a:ln>
                <a:solidFill>
                  <a:srgbClr val="FFFFFF"/>
                </a:solidFill>
                <a:effectLst/>
                <a:uLnTx/>
                <a:uFillTx/>
                <a:latin typeface="OPPOSans B" panose="00020600040101010101" charset="-122"/>
                <a:ea typeface="OPPOSans B" panose="00020600040101010101" charset="-122"/>
                <a:sym typeface="Helvetica Neue Medium"/>
              </a:rPr>
              <a:t>Journey</a:t>
            </a:r>
          </a:p>
          <a:p>
            <a:pPr marL="0" marR="0" lvl="0" indent="0" algn="ctr" defTabSz="412750" eaLnBrk="1" fontAlgn="auto" latinLnBrk="0" hangingPunct="0">
              <a:lnSpc>
                <a:spcPct val="100000"/>
              </a:lnSpc>
              <a:spcBef>
                <a:spcPts val="0"/>
              </a:spcBef>
              <a:spcAft>
                <a:spcPts val="0"/>
              </a:spcAft>
              <a:buClrTx/>
              <a:buSzTx/>
              <a:buFontTx/>
              <a:buNone/>
              <a:defRPr/>
            </a:pPr>
            <a:r>
              <a:rPr lang="en-US" altLang="zh-CN" sz="1200" kern="0" dirty="0">
                <a:solidFill>
                  <a:srgbClr val="FFFFFF"/>
                </a:solidFill>
                <a:latin typeface="OPPOSans B" panose="00020600040101010101" charset="-122"/>
                <a:ea typeface="OPPOSans B" panose="00020600040101010101" charset="-122"/>
                <a:sym typeface="Helvetica Neue Medium"/>
              </a:rPr>
              <a:t>stages</a:t>
            </a:r>
            <a:endParaRPr kumimoji="0" lang="zh-CN" altLang="en-US" sz="1200" b="0" i="0" u="none" strike="noStrike" kern="0" cap="none" spc="0" normalizeH="0" baseline="0" noProof="0" dirty="0">
              <a:ln>
                <a:noFill/>
              </a:ln>
              <a:solidFill>
                <a:srgbClr val="FFFFFF"/>
              </a:solidFill>
              <a:effectLst/>
              <a:uLnTx/>
              <a:uFillTx/>
              <a:latin typeface="OPPOSans B" panose="00020600040101010101" charset="-122"/>
              <a:ea typeface="OPPOSans B" panose="00020600040101010101" charset="-122"/>
              <a:sym typeface="Helvetica Neue Medium"/>
            </a:endParaRPr>
          </a:p>
        </p:txBody>
      </p:sp>
      <p:sp>
        <p:nvSpPr>
          <p:cNvPr id="101" name="矩形 100"/>
          <p:cNvSpPr/>
          <p:nvPr/>
        </p:nvSpPr>
        <p:spPr>
          <a:xfrm>
            <a:off x="354510" y="1591027"/>
            <a:ext cx="850296" cy="1759698"/>
          </a:xfrm>
          <a:prstGeom prst="rect">
            <a:avLst/>
          </a:prstGeom>
          <a:solidFill>
            <a:srgbClr val="046937"/>
          </a:solid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kumimoji="0" lang="en-US" altLang="zh-CN" sz="1200" b="0" i="0" u="none" strike="noStrike" kern="0" cap="none" spc="0" normalizeH="0" baseline="0" noProof="0" dirty="0">
                <a:ln>
                  <a:noFill/>
                </a:ln>
                <a:solidFill>
                  <a:srgbClr val="FFFFFF"/>
                </a:solidFill>
                <a:effectLst/>
                <a:uLnTx/>
                <a:uFillTx/>
                <a:latin typeface="OPPOSans B" panose="00020600040101010101" charset="-122"/>
                <a:ea typeface="OPPOSans B" panose="00020600040101010101" charset="-122"/>
                <a:sym typeface="Helvetica Neue Medium"/>
              </a:rPr>
              <a:t>User behaviors</a:t>
            </a:r>
            <a:endParaRPr kumimoji="0" lang="zh-CN" altLang="en-US" sz="1200" b="0" i="0" u="none" strike="noStrike" kern="0" cap="none" spc="0" normalizeH="0" baseline="0" noProof="0" dirty="0">
              <a:ln>
                <a:noFill/>
              </a:ln>
              <a:solidFill>
                <a:srgbClr val="FFFFFF"/>
              </a:solidFill>
              <a:effectLst/>
              <a:uLnTx/>
              <a:uFillTx/>
              <a:latin typeface="OPPOSans B" panose="00020600040101010101" charset="-122"/>
              <a:ea typeface="OPPOSans B" panose="00020600040101010101" charset="-122"/>
              <a:sym typeface="Helvetica Neue Medium"/>
            </a:endParaRPr>
          </a:p>
        </p:txBody>
      </p:sp>
      <p:sp>
        <p:nvSpPr>
          <p:cNvPr id="103" name="矩形 102"/>
          <p:cNvSpPr/>
          <p:nvPr/>
        </p:nvSpPr>
        <p:spPr>
          <a:xfrm>
            <a:off x="354509" y="3448539"/>
            <a:ext cx="850296" cy="1970128"/>
          </a:xfrm>
          <a:prstGeom prst="rect">
            <a:avLst/>
          </a:prstGeom>
          <a:solidFill>
            <a:srgbClr val="046937"/>
          </a:solid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kumimoji="0" lang="en-US" altLang="zh-CN" sz="1200" b="0" i="0" u="none" strike="noStrike" kern="0" cap="none" spc="0" normalizeH="0" baseline="0" noProof="0" dirty="0">
                <a:ln>
                  <a:noFill/>
                </a:ln>
                <a:solidFill>
                  <a:srgbClr val="FFFFFF"/>
                </a:solidFill>
                <a:effectLst/>
                <a:uLnTx/>
                <a:uFillTx/>
                <a:latin typeface="OPPOSans B" panose="00020600040101010101" charset="-122"/>
                <a:ea typeface="OPPOSans B" panose="00020600040101010101" charset="-122"/>
                <a:sym typeface="Helvetica Neue Medium"/>
              </a:rPr>
              <a:t>Positive &amp; negative feelings</a:t>
            </a:r>
          </a:p>
        </p:txBody>
      </p:sp>
      <p:sp>
        <p:nvSpPr>
          <p:cNvPr id="105" name="矩形 104"/>
          <p:cNvSpPr/>
          <p:nvPr/>
        </p:nvSpPr>
        <p:spPr>
          <a:xfrm>
            <a:off x="354512" y="5551291"/>
            <a:ext cx="850296" cy="1093559"/>
          </a:xfrm>
          <a:prstGeom prst="rect">
            <a:avLst/>
          </a:prstGeom>
          <a:solidFill>
            <a:srgbClr val="046937"/>
          </a:solid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kumimoji="0" lang="en-US" altLang="zh-CN" sz="1200" b="0" i="0" u="none" strike="noStrike" kern="0" cap="none" spc="0" normalizeH="0" baseline="0" noProof="0" dirty="0">
                <a:ln>
                  <a:noFill/>
                </a:ln>
                <a:solidFill>
                  <a:srgbClr val="FFFFFF"/>
                </a:solidFill>
                <a:effectLst/>
                <a:uLnTx/>
                <a:uFillTx/>
                <a:latin typeface="OPPOSans B" panose="00020600040101010101" charset="-122"/>
                <a:ea typeface="OPPOSans B" panose="00020600040101010101" charset="-122"/>
                <a:sym typeface="Helvetica Neue Medium"/>
              </a:rPr>
              <a:t>Driving factors</a:t>
            </a:r>
          </a:p>
        </p:txBody>
      </p:sp>
      <p:sp>
        <p:nvSpPr>
          <p:cNvPr id="106" name="矩形 105"/>
          <p:cNvSpPr/>
          <p:nvPr/>
        </p:nvSpPr>
        <p:spPr>
          <a:xfrm>
            <a:off x="1281008" y="865770"/>
            <a:ext cx="10547350" cy="636466"/>
          </a:xfrm>
          <a:prstGeom prst="rect">
            <a:avLst/>
          </a:prstGeom>
          <a:solidFill>
            <a:srgbClr val="046937"/>
          </a:solid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107" name="箭头: V 形 106"/>
          <p:cNvSpPr/>
          <p:nvPr/>
        </p:nvSpPr>
        <p:spPr>
          <a:xfrm>
            <a:off x="2937376" y="991738"/>
            <a:ext cx="177985" cy="415169"/>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108" name="箭头: V 形 107"/>
          <p:cNvSpPr/>
          <p:nvPr/>
        </p:nvSpPr>
        <p:spPr>
          <a:xfrm>
            <a:off x="4693945" y="991738"/>
            <a:ext cx="187452" cy="415169"/>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109" name="箭头: V 形 108"/>
          <p:cNvSpPr/>
          <p:nvPr/>
        </p:nvSpPr>
        <p:spPr>
          <a:xfrm>
            <a:off x="9925264" y="999038"/>
            <a:ext cx="177836" cy="407869"/>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118" name="矩形 117"/>
          <p:cNvSpPr/>
          <p:nvPr/>
        </p:nvSpPr>
        <p:spPr>
          <a:xfrm>
            <a:off x="1279543" y="1591632"/>
            <a:ext cx="1689705" cy="1720510"/>
          </a:xfrm>
          <a:prstGeom prst="rect">
            <a:avLst/>
          </a:prstGeom>
          <a:solidFill>
            <a:srgbClr val="C9C9C8">
              <a:lumMod val="20000"/>
              <a:lumOff val="80000"/>
            </a:srgbClr>
          </a:solidFill>
          <a:ln w="12700" cap="flat">
            <a:solidFill>
              <a:srgbClr val="5E5E5E">
                <a:lumMod val="20000"/>
                <a:lumOff val="80000"/>
              </a:srgbClr>
            </a:solid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119" name="矩形 118"/>
          <p:cNvSpPr/>
          <p:nvPr/>
        </p:nvSpPr>
        <p:spPr>
          <a:xfrm>
            <a:off x="3045448" y="1591632"/>
            <a:ext cx="1689705" cy="1720510"/>
          </a:xfrm>
          <a:prstGeom prst="rect">
            <a:avLst/>
          </a:prstGeom>
          <a:solidFill>
            <a:srgbClr val="C9C9C8">
              <a:lumMod val="20000"/>
              <a:lumOff val="80000"/>
            </a:srgbClr>
          </a:solidFill>
          <a:ln w="12700" cap="flat">
            <a:solidFill>
              <a:srgbClr val="5E5E5E">
                <a:lumMod val="20000"/>
                <a:lumOff val="80000"/>
              </a:srgbClr>
            </a:solid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120" name="矩形 119"/>
          <p:cNvSpPr/>
          <p:nvPr/>
        </p:nvSpPr>
        <p:spPr>
          <a:xfrm>
            <a:off x="4811353" y="1591632"/>
            <a:ext cx="1689705" cy="1684971"/>
          </a:xfrm>
          <a:prstGeom prst="rect">
            <a:avLst/>
          </a:prstGeom>
          <a:solidFill>
            <a:srgbClr val="C9C9C8">
              <a:lumMod val="20000"/>
              <a:lumOff val="80000"/>
            </a:srgbClr>
          </a:solidFill>
          <a:ln w="12700" cap="flat">
            <a:solidFill>
              <a:srgbClr val="5E5E5E">
                <a:lumMod val="20000"/>
                <a:lumOff val="80000"/>
              </a:srgbClr>
            </a:solid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121" name="矩形 120"/>
          <p:cNvSpPr/>
          <p:nvPr/>
        </p:nvSpPr>
        <p:spPr>
          <a:xfrm>
            <a:off x="6577258" y="1613188"/>
            <a:ext cx="1689705" cy="1663415"/>
          </a:xfrm>
          <a:prstGeom prst="rect">
            <a:avLst/>
          </a:prstGeom>
          <a:solidFill>
            <a:srgbClr val="C9C9C8">
              <a:lumMod val="20000"/>
              <a:lumOff val="80000"/>
            </a:srgbClr>
          </a:solidFill>
          <a:ln w="12700" cap="flat">
            <a:solidFill>
              <a:srgbClr val="5E5E5E">
                <a:lumMod val="20000"/>
                <a:lumOff val="80000"/>
              </a:srgbClr>
            </a:solid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122" name="矩形 121"/>
          <p:cNvSpPr/>
          <p:nvPr/>
        </p:nvSpPr>
        <p:spPr>
          <a:xfrm>
            <a:off x="8343163" y="1623242"/>
            <a:ext cx="1689705" cy="1653362"/>
          </a:xfrm>
          <a:prstGeom prst="rect">
            <a:avLst/>
          </a:prstGeom>
          <a:solidFill>
            <a:srgbClr val="C9C9C8">
              <a:lumMod val="20000"/>
              <a:lumOff val="80000"/>
            </a:srgbClr>
          </a:solidFill>
          <a:ln w="12700" cap="flat">
            <a:solidFill>
              <a:srgbClr val="5E5E5E">
                <a:lumMod val="20000"/>
                <a:lumOff val="80000"/>
              </a:srgbClr>
            </a:solid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123" name="矩形 122"/>
          <p:cNvSpPr/>
          <p:nvPr/>
        </p:nvSpPr>
        <p:spPr>
          <a:xfrm>
            <a:off x="10109068" y="1623242"/>
            <a:ext cx="1689705" cy="1653362"/>
          </a:xfrm>
          <a:prstGeom prst="rect">
            <a:avLst/>
          </a:prstGeom>
          <a:solidFill>
            <a:srgbClr val="C9C9C8">
              <a:lumMod val="20000"/>
              <a:lumOff val="80000"/>
            </a:srgbClr>
          </a:solidFill>
          <a:ln w="12700" cap="flat">
            <a:solidFill>
              <a:srgbClr val="5E5E5E">
                <a:lumMod val="20000"/>
                <a:lumOff val="80000"/>
              </a:srgbClr>
            </a:solid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130" name="矩形 129"/>
          <p:cNvSpPr/>
          <p:nvPr/>
        </p:nvSpPr>
        <p:spPr>
          <a:xfrm>
            <a:off x="1281008" y="3447738"/>
            <a:ext cx="10547350" cy="611764"/>
          </a:xfrm>
          <a:prstGeom prst="rect">
            <a:avLst/>
          </a:prstGeom>
          <a:solidFill>
            <a:srgbClr val="C9C9C8">
              <a:lumMod val="20000"/>
              <a:lumOff val="80000"/>
            </a:srgbClr>
          </a:solidFill>
          <a:ln w="12700" cap="flat">
            <a:solidFill>
              <a:srgbClr val="5E5E5E">
                <a:lumMod val="20000"/>
                <a:lumOff val="80000"/>
              </a:srgbClr>
            </a:solid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137" name="矩形 136"/>
          <p:cNvSpPr/>
          <p:nvPr/>
        </p:nvSpPr>
        <p:spPr>
          <a:xfrm>
            <a:off x="1281008" y="5569205"/>
            <a:ext cx="1689705" cy="1075645"/>
          </a:xfrm>
          <a:prstGeom prst="rect">
            <a:avLst/>
          </a:prstGeom>
          <a:solidFill>
            <a:srgbClr val="FFFFFF"/>
          </a:solidFill>
          <a:ln w="12700" cap="flat">
            <a:solidFill>
              <a:srgbClr val="5E5E5E">
                <a:lumMod val="20000"/>
                <a:lumOff val="80000"/>
              </a:srgbClr>
            </a:solidFill>
            <a:miter lim="400000"/>
          </a:ln>
          <a:effectLst/>
          <a:sp3d/>
        </p:spPr>
        <p:txBody>
          <a:bodyPr rot="0" spcFirstLastPara="1" vertOverflow="overflow" horzOverflow="overflow" vert="horz" wrap="square" lIns="0" tIns="0" rIns="0" bIns="0" numCol="1" spcCol="38100" rtlCol="0" anchor="ctr">
            <a:noAutofit/>
          </a:bodyPr>
          <a:lstStyle/>
          <a:p>
            <a:pPr marR="0" lvl="0" defTabSz="412750" eaLnBrk="1" fontAlgn="auto" latinLnBrk="0" hangingPunct="0">
              <a:lnSpc>
                <a:spcPct val="100000"/>
              </a:lnSpc>
              <a:spcBef>
                <a:spcPts val="0"/>
              </a:spcBef>
              <a:spcAft>
                <a:spcPts val="0"/>
              </a:spcAft>
              <a:buClrTx/>
              <a:buSzTx/>
              <a:defRPr/>
            </a:pPr>
            <a:r>
              <a:rPr lang="en-US" altLang="zh-CN" sz="600" kern="0" dirty="0">
                <a:solidFill>
                  <a:srgbClr val="000000"/>
                </a:solidFill>
                <a:latin typeface="OPPOSans R" panose="00020600040101010101" pitchFamily="18" charset="-122"/>
                <a:ea typeface="OPPOSans R" panose="00020600040101010101" pitchFamily="18" charset="-122"/>
                <a:sym typeface="Helvetica Neue Medium"/>
              </a:rPr>
              <a:t>1.Convenient to inquire the official after-sales information </a:t>
            </a:r>
          </a:p>
          <a:p>
            <a:pPr marR="0" lvl="0" defTabSz="412750" eaLnBrk="1" fontAlgn="auto" latinLnBrk="0" hangingPunct="0">
              <a:lnSpc>
                <a:spcPct val="100000"/>
              </a:lnSpc>
              <a:spcBef>
                <a:spcPts val="0"/>
              </a:spcBef>
              <a:spcAft>
                <a:spcPts val="0"/>
              </a:spcAft>
              <a:buClrTx/>
              <a:buSzTx/>
              <a:defRPr/>
            </a:pPr>
            <a:r>
              <a:rPr lang="en-US" altLang="zh-CN" sz="600" kern="0" dirty="0">
                <a:solidFill>
                  <a:srgbClr val="000000"/>
                </a:solidFill>
                <a:latin typeface="OPPOSans R" panose="00020600040101010101" pitchFamily="18" charset="-122"/>
                <a:ea typeface="OPPOSans R" panose="00020600040101010101" pitchFamily="18" charset="-122"/>
                <a:sym typeface="Helvetica Neue Medium"/>
              </a:rPr>
              <a:t>2. The address information is accurate and easy to understand</a:t>
            </a:r>
          </a:p>
          <a:p>
            <a:pPr marL="0" marR="0" lvl="0" indent="0" defTabSz="412750" eaLnBrk="1" fontAlgn="auto" latinLnBrk="0" hangingPunct="0">
              <a:lnSpc>
                <a:spcPct val="100000"/>
              </a:lnSpc>
              <a:spcBef>
                <a:spcPts val="0"/>
              </a:spcBef>
              <a:spcAft>
                <a:spcPts val="0"/>
              </a:spcAft>
              <a:buClrTx/>
              <a:buSzTx/>
              <a:buFontTx/>
              <a:buNone/>
              <a:defRPr/>
            </a:pPr>
            <a:r>
              <a:rPr lang="en-US" altLang="zh-CN" sz="600" kern="0" dirty="0">
                <a:solidFill>
                  <a:srgbClr val="000000"/>
                </a:solidFill>
                <a:latin typeface="OPPOSans R" panose="00020600040101010101" pitchFamily="18" charset="-122"/>
                <a:ea typeface="OPPOSans R" panose="00020600040101010101" pitchFamily="18" charset="-122"/>
                <a:sym typeface="Helvetica Neue Medium"/>
              </a:rPr>
              <a:t>3. Accurate business hours</a:t>
            </a:r>
          </a:p>
          <a:p>
            <a:pPr marL="0" marR="0" lvl="0" indent="0" defTabSz="412750" eaLnBrk="1" fontAlgn="auto" latinLnBrk="0" hangingPunct="0">
              <a:lnSpc>
                <a:spcPct val="100000"/>
              </a:lnSpc>
              <a:spcBef>
                <a:spcPts val="0"/>
              </a:spcBef>
              <a:spcAft>
                <a:spcPts val="0"/>
              </a:spcAft>
              <a:buClrTx/>
              <a:buSzTx/>
              <a:buFontTx/>
              <a:buNone/>
              <a:defRPr/>
            </a:pPr>
            <a:r>
              <a:rPr lang="en-US" altLang="zh-CN" sz="600" kern="0" dirty="0">
                <a:solidFill>
                  <a:srgbClr val="000000"/>
                </a:solidFill>
                <a:latin typeface="OPPOSans R" panose="00020600040101010101" pitchFamily="18" charset="-122"/>
                <a:ea typeface="OPPOSans R" panose="00020600040101010101" pitchFamily="18" charset="-122"/>
                <a:sym typeface="Helvetica Neue Medium"/>
              </a:rPr>
              <a:t>4. The instructions to the store are clear and accurate</a:t>
            </a:r>
          </a:p>
          <a:p>
            <a:pPr marL="0" marR="0" lvl="0" indent="0" defTabSz="412750" eaLnBrk="1" fontAlgn="auto" latinLnBrk="0" hangingPunct="0">
              <a:lnSpc>
                <a:spcPct val="100000"/>
              </a:lnSpc>
              <a:spcBef>
                <a:spcPts val="0"/>
              </a:spcBef>
              <a:spcAft>
                <a:spcPts val="0"/>
              </a:spcAft>
              <a:buClrTx/>
              <a:buSzTx/>
              <a:buFontTx/>
              <a:buNone/>
              <a:defRPr/>
            </a:pPr>
            <a:r>
              <a:rPr lang="en-US" altLang="zh-CN" sz="600" kern="0" dirty="0">
                <a:solidFill>
                  <a:srgbClr val="000000"/>
                </a:solidFill>
                <a:latin typeface="OPPOSans R" panose="00020600040101010101" pitchFamily="18" charset="-122"/>
                <a:ea typeface="OPPOSans R" panose="00020600040101010101" pitchFamily="18" charset="-122"/>
                <a:sym typeface="Helvetica Neue Medium"/>
              </a:rPr>
              <a:t>5. Accurate map positioning</a:t>
            </a:r>
          </a:p>
          <a:p>
            <a:pPr marL="0" marR="0" lvl="0" indent="0" defTabSz="412750" eaLnBrk="1" fontAlgn="auto" latinLnBrk="0" hangingPunct="0">
              <a:lnSpc>
                <a:spcPct val="100000"/>
              </a:lnSpc>
              <a:spcBef>
                <a:spcPts val="0"/>
              </a:spcBef>
              <a:spcAft>
                <a:spcPts val="0"/>
              </a:spcAft>
              <a:buClrTx/>
              <a:buSzTx/>
              <a:buFontTx/>
              <a:buNone/>
              <a:defRPr/>
            </a:pPr>
            <a:r>
              <a:rPr lang="en-US" altLang="zh-CN" sz="600" kern="0" dirty="0">
                <a:solidFill>
                  <a:srgbClr val="000000"/>
                </a:solidFill>
                <a:latin typeface="OPPOSans R" panose="00020600040101010101" pitchFamily="18" charset="-122"/>
                <a:ea typeface="OPPOSans R" panose="00020600040101010101" pitchFamily="18" charset="-122"/>
                <a:sym typeface="Helvetica Neue Medium"/>
              </a:rPr>
              <a:t>6. Phone information is accurate and effective</a:t>
            </a:r>
          </a:p>
          <a:p>
            <a:pPr marL="0" marR="0" lvl="0" indent="0" defTabSz="412750" eaLnBrk="1" fontAlgn="auto" latinLnBrk="0" hangingPunct="0">
              <a:lnSpc>
                <a:spcPct val="100000"/>
              </a:lnSpc>
              <a:spcBef>
                <a:spcPts val="0"/>
              </a:spcBef>
              <a:spcAft>
                <a:spcPts val="0"/>
              </a:spcAft>
              <a:buClrTx/>
              <a:buSzTx/>
              <a:buFontTx/>
              <a:buNone/>
              <a:defRPr/>
            </a:pPr>
            <a:r>
              <a:rPr lang="en-US" altLang="zh-CN" sz="600" kern="0" dirty="0">
                <a:solidFill>
                  <a:srgbClr val="000000"/>
                </a:solidFill>
                <a:latin typeface="OPPOSans R" panose="00020600040101010101" pitchFamily="18" charset="-122"/>
                <a:ea typeface="OPPOSans R" panose="00020600040101010101" pitchFamily="18" charset="-122"/>
                <a:sym typeface="Helvetica Neue Medium"/>
              </a:rPr>
              <a:t>7. The official logo is clear</a:t>
            </a:r>
          </a:p>
        </p:txBody>
      </p:sp>
      <p:sp>
        <p:nvSpPr>
          <p:cNvPr id="138" name="矩形 137"/>
          <p:cNvSpPr/>
          <p:nvPr/>
        </p:nvSpPr>
        <p:spPr>
          <a:xfrm>
            <a:off x="3046913" y="5569205"/>
            <a:ext cx="1689705" cy="1075645"/>
          </a:xfrm>
          <a:prstGeom prst="rect">
            <a:avLst/>
          </a:prstGeom>
          <a:solidFill>
            <a:srgbClr val="FFFFFF"/>
          </a:solidFill>
          <a:ln w="12700" cap="flat">
            <a:solidFill>
              <a:srgbClr val="5E5E5E">
                <a:lumMod val="20000"/>
                <a:lumOff val="80000"/>
              </a:srgbClr>
            </a:solidFill>
            <a:miter lim="400000"/>
          </a:ln>
          <a:effectLst/>
          <a:sp3d/>
        </p:spPr>
        <p:txBody>
          <a:bodyPr rot="0" spcFirstLastPara="1" vertOverflow="overflow" horzOverflow="overflow" vert="horz" wrap="square" lIns="0" tIns="0" rIns="0" bIns="0" numCol="1" spcCol="38100" rtlCol="0" anchor="ctr">
            <a:noAutofit/>
          </a:bodyPr>
          <a:lstStyle/>
          <a:p>
            <a:pPr defTabSz="412750" hangingPunct="0">
              <a:defRPr/>
            </a:pPr>
            <a:r>
              <a:rPr lang="en-US" altLang="zh-CN" sz="700" kern="0" dirty="0">
                <a:solidFill>
                  <a:srgbClr val="000000"/>
                </a:solidFill>
                <a:latin typeface="OPPOSans R" panose="00020600040101010101" pitchFamily="18" charset="-122"/>
                <a:ea typeface="OPPOSans R" panose="00020600040101010101" pitchFamily="18" charset="-122"/>
                <a:sym typeface="Helvetica Neue"/>
              </a:rPr>
              <a:t>1. The environment is comfortable and clean</a:t>
            </a:r>
          </a:p>
          <a:p>
            <a:pPr defTabSz="412750" hangingPunct="0">
              <a:defRPr/>
            </a:pPr>
            <a:r>
              <a:rPr lang="en-US" altLang="zh-CN" sz="700" kern="0" dirty="0">
                <a:solidFill>
                  <a:srgbClr val="000000"/>
                </a:solidFill>
                <a:latin typeface="OPPOSans R" panose="00020600040101010101" pitchFamily="18" charset="-122"/>
                <a:ea typeface="OPPOSans R" panose="00020600040101010101" pitchFamily="18" charset="-122"/>
                <a:sym typeface="Helvetica Neue"/>
              </a:rPr>
              <a:t>2. There will be service staff to receive on site</a:t>
            </a:r>
          </a:p>
          <a:p>
            <a:pPr defTabSz="412750" hangingPunct="0">
              <a:defRPr/>
            </a:pPr>
            <a:r>
              <a:rPr lang="en-US" altLang="zh-CN" sz="700" kern="0" dirty="0">
                <a:solidFill>
                  <a:srgbClr val="000000"/>
                </a:solidFill>
                <a:latin typeface="OPPOSans R" panose="00020600040101010101" pitchFamily="18" charset="-122"/>
                <a:ea typeface="OPPOSans R" panose="00020600040101010101" pitchFamily="18" charset="-122"/>
                <a:sym typeface="Helvetica Neue"/>
              </a:rPr>
              <a:t>3. Good attitude of service staff</a:t>
            </a:r>
          </a:p>
          <a:p>
            <a:pPr defTabSz="412750" hangingPunct="0">
              <a:defRPr/>
            </a:pPr>
            <a:r>
              <a:rPr lang="en-US" altLang="zh-CN" sz="700" kern="0" dirty="0">
                <a:solidFill>
                  <a:srgbClr val="000000"/>
                </a:solidFill>
                <a:latin typeface="OPPOSans R" panose="00020600040101010101" pitchFamily="18" charset="-122"/>
                <a:ea typeface="OPPOSans R" panose="00020600040101010101" pitchFamily="18" charset="-122"/>
                <a:sym typeface="Helvetica Neue"/>
              </a:rPr>
              <a:t>4. Short queue time on site</a:t>
            </a:r>
            <a:endParaRPr lang="zh-CN" altLang="en-US" sz="700" kern="0" dirty="0">
              <a:solidFill>
                <a:srgbClr val="000000"/>
              </a:solidFill>
              <a:latin typeface="OPPOSans R" panose="00020600040101010101" pitchFamily="18" charset="-122"/>
              <a:ea typeface="OPPOSans R" panose="00020600040101010101" pitchFamily="18" charset="-122"/>
              <a:sym typeface="Helvetica Neue"/>
            </a:endParaRPr>
          </a:p>
        </p:txBody>
      </p:sp>
      <p:sp>
        <p:nvSpPr>
          <p:cNvPr id="139" name="矩形 138"/>
          <p:cNvSpPr/>
          <p:nvPr/>
        </p:nvSpPr>
        <p:spPr>
          <a:xfrm>
            <a:off x="4812818" y="5569205"/>
            <a:ext cx="1689705" cy="1075645"/>
          </a:xfrm>
          <a:prstGeom prst="rect">
            <a:avLst/>
          </a:prstGeom>
          <a:solidFill>
            <a:srgbClr val="FFFFFF"/>
          </a:solidFill>
          <a:ln w="12700" cap="flat">
            <a:solidFill>
              <a:srgbClr val="5E5E5E">
                <a:lumMod val="20000"/>
                <a:lumOff val="80000"/>
              </a:srgbClr>
            </a:solidFill>
            <a:miter lim="400000"/>
          </a:ln>
          <a:effectLst/>
          <a:sp3d/>
        </p:spPr>
        <p:txBody>
          <a:bodyPr rot="0" spcFirstLastPara="1" vertOverflow="overflow" horzOverflow="overflow" vert="horz" wrap="square" lIns="0" tIns="0" rIns="0" bIns="0" numCol="1" spcCol="38100" rtlCol="0" anchor="ctr">
            <a:noAutofit/>
          </a:bodyPr>
          <a:lstStyle/>
          <a:p>
            <a:pPr marR="0" lvl="0" indent="0" defTabSz="412750" fontAlgn="auto" hangingPunct="0">
              <a:lnSpc>
                <a:spcPct val="100000"/>
              </a:lnSpc>
              <a:spcBef>
                <a:spcPts val="0"/>
              </a:spcBef>
              <a:spcAft>
                <a:spcPts val="0"/>
              </a:spcAft>
              <a:buClrTx/>
              <a:buSzTx/>
              <a:buFontTx/>
              <a:buNone/>
              <a:defRPr/>
            </a:pPr>
            <a:r>
              <a:rPr lang="en-US" altLang="zh-CN" sz="700" kern="0" dirty="0">
                <a:solidFill>
                  <a:srgbClr val="000000"/>
                </a:solidFill>
                <a:latin typeface="OPPOSans R" panose="00020600040101010101" pitchFamily="18" charset="-122"/>
                <a:ea typeface="OPPOSans R" panose="00020600040101010101" pitchFamily="18" charset="-122"/>
                <a:sym typeface="Helvetica Neue"/>
              </a:rPr>
              <a:t>1. Strong diagnosis and investigation ability</a:t>
            </a:r>
          </a:p>
          <a:p>
            <a:pPr marR="0" lvl="0" indent="0" defTabSz="412750" fontAlgn="auto" hangingPunct="0">
              <a:lnSpc>
                <a:spcPct val="100000"/>
              </a:lnSpc>
              <a:spcBef>
                <a:spcPts val="0"/>
              </a:spcBef>
              <a:spcAft>
                <a:spcPts val="0"/>
              </a:spcAft>
              <a:buClrTx/>
              <a:buSzTx/>
              <a:buFontTx/>
              <a:buNone/>
              <a:defRPr/>
            </a:pPr>
            <a:r>
              <a:rPr lang="en-US" altLang="zh-CN" sz="700" kern="0" dirty="0">
                <a:solidFill>
                  <a:srgbClr val="000000"/>
                </a:solidFill>
                <a:latin typeface="OPPOSans R" panose="00020600040101010101" pitchFamily="18" charset="-122"/>
                <a:ea typeface="OPPOSans R" panose="00020600040101010101" pitchFamily="18" charset="-122"/>
                <a:sym typeface="Helvetica Neue"/>
              </a:rPr>
              <a:t>2. Strong communication skills</a:t>
            </a:r>
          </a:p>
          <a:p>
            <a:pPr marR="0" lvl="0" indent="0" defTabSz="412750" fontAlgn="auto" hangingPunct="0">
              <a:lnSpc>
                <a:spcPct val="100000"/>
              </a:lnSpc>
              <a:spcBef>
                <a:spcPts val="0"/>
              </a:spcBef>
              <a:spcAft>
                <a:spcPts val="0"/>
              </a:spcAft>
              <a:buClrTx/>
              <a:buSzTx/>
              <a:buFontTx/>
              <a:buNone/>
              <a:defRPr/>
            </a:pPr>
            <a:r>
              <a:rPr lang="en-US" altLang="zh-CN" sz="700" kern="0" dirty="0">
                <a:solidFill>
                  <a:srgbClr val="000000"/>
                </a:solidFill>
                <a:latin typeface="OPPOSans R" panose="00020600040101010101" pitchFamily="18" charset="-122"/>
                <a:ea typeface="OPPOSans R" panose="00020600040101010101" pitchFamily="18" charset="-122"/>
                <a:sym typeface="Helvetica Neue"/>
              </a:rPr>
              <a:t>3. Good service attitude</a:t>
            </a:r>
            <a:endParaRPr lang="zh-CN" altLang="en-US" sz="700" kern="0" dirty="0">
              <a:solidFill>
                <a:srgbClr val="000000"/>
              </a:solidFill>
              <a:latin typeface="OPPOSans R" panose="00020600040101010101" pitchFamily="18" charset="-122"/>
              <a:ea typeface="OPPOSans R" panose="00020600040101010101" pitchFamily="18" charset="-122"/>
              <a:sym typeface="Helvetica Neue"/>
            </a:endParaRPr>
          </a:p>
        </p:txBody>
      </p:sp>
      <p:sp>
        <p:nvSpPr>
          <p:cNvPr id="140" name="矩形 139"/>
          <p:cNvSpPr/>
          <p:nvPr/>
        </p:nvSpPr>
        <p:spPr>
          <a:xfrm>
            <a:off x="6578723" y="5569205"/>
            <a:ext cx="1689705" cy="1075645"/>
          </a:xfrm>
          <a:prstGeom prst="rect">
            <a:avLst/>
          </a:prstGeom>
          <a:solidFill>
            <a:srgbClr val="FFFFFF"/>
          </a:solidFill>
          <a:ln w="12700" cap="flat">
            <a:solidFill>
              <a:srgbClr val="5E5E5E">
                <a:lumMod val="20000"/>
                <a:lumOff val="80000"/>
              </a:srgbClr>
            </a:solidFill>
            <a:miter lim="400000"/>
          </a:ln>
          <a:effectLst/>
          <a:sp3d/>
        </p:spPr>
        <p:txBody>
          <a:bodyPr rot="0" spcFirstLastPara="1" vertOverflow="overflow" horzOverflow="overflow" vert="horz" wrap="square" lIns="0" tIns="0" rIns="0" bIns="0" numCol="1" spcCol="38100" rtlCol="0" anchor="ctr">
            <a:noAutofit/>
          </a:bodyPr>
          <a:lstStyle/>
          <a:p>
            <a:pPr defTabSz="412750" hangingPunct="0">
              <a:defRPr/>
            </a:pPr>
            <a:r>
              <a:rPr lang="en-US" altLang="zh-CN" sz="700" kern="0" dirty="0">
                <a:solidFill>
                  <a:srgbClr val="000000"/>
                </a:solidFill>
                <a:latin typeface="OPPOSans R" panose="00020600040101010101" pitchFamily="18" charset="-122"/>
                <a:ea typeface="OPPOSans R" panose="00020600040101010101" pitchFamily="18" charset="-122"/>
                <a:sym typeface="Helvetica Neue"/>
              </a:rPr>
              <a:t>1. Effectively solve the problem</a:t>
            </a:r>
          </a:p>
          <a:p>
            <a:pPr defTabSz="412750" hangingPunct="0">
              <a:defRPr/>
            </a:pPr>
            <a:r>
              <a:rPr lang="en-US" altLang="zh-CN" sz="700" kern="0" dirty="0">
                <a:solidFill>
                  <a:srgbClr val="000000"/>
                </a:solidFill>
                <a:latin typeface="OPPOSans R" panose="00020600040101010101" pitchFamily="18" charset="-122"/>
                <a:ea typeface="OPPOSans R" panose="00020600040101010101" pitchFamily="18" charset="-122"/>
                <a:sym typeface="Helvetica Neue"/>
              </a:rPr>
              <a:t>2. Fast repair/return and exchange</a:t>
            </a:r>
            <a:endParaRPr lang="zh-CN" altLang="en-US" sz="700" kern="0" dirty="0">
              <a:solidFill>
                <a:srgbClr val="000000"/>
              </a:solidFill>
              <a:latin typeface="OPPOSans R" panose="00020600040101010101" pitchFamily="18" charset="-122"/>
              <a:ea typeface="OPPOSans R" panose="00020600040101010101" pitchFamily="18" charset="-122"/>
              <a:sym typeface="Helvetica Neue Medium"/>
            </a:endParaRPr>
          </a:p>
        </p:txBody>
      </p:sp>
      <p:sp>
        <p:nvSpPr>
          <p:cNvPr id="141" name="矩形 140"/>
          <p:cNvSpPr/>
          <p:nvPr/>
        </p:nvSpPr>
        <p:spPr>
          <a:xfrm>
            <a:off x="8405974" y="5569205"/>
            <a:ext cx="1640044" cy="1075645"/>
          </a:xfrm>
          <a:prstGeom prst="rect">
            <a:avLst/>
          </a:prstGeom>
          <a:solidFill>
            <a:srgbClr val="FFFFFF"/>
          </a:solidFill>
          <a:ln w="12700" cap="flat">
            <a:solidFill>
              <a:srgbClr val="5E5E5E">
                <a:lumMod val="20000"/>
                <a:lumOff val="80000"/>
              </a:srgbClr>
            </a:solidFill>
            <a:miter lim="400000"/>
          </a:ln>
          <a:effectLst/>
          <a:sp3d/>
        </p:spPr>
        <p:txBody>
          <a:bodyPr rot="0" spcFirstLastPara="1" vertOverflow="overflow" horzOverflow="overflow" vert="horz" wrap="square" lIns="0" tIns="0" rIns="0" bIns="0" numCol="1" spcCol="38100" rtlCol="0" anchor="ctr">
            <a:noAutofit/>
          </a:bodyPr>
          <a:lstStyle/>
          <a:p>
            <a:pPr marR="0" lvl="0" indent="0" defTabSz="412750" fontAlgn="auto" hangingPunct="0">
              <a:lnSpc>
                <a:spcPct val="100000"/>
              </a:lnSpc>
              <a:spcBef>
                <a:spcPts val="0"/>
              </a:spcBef>
              <a:spcAft>
                <a:spcPts val="0"/>
              </a:spcAft>
              <a:buClrTx/>
              <a:buSzTx/>
              <a:buFontTx/>
              <a:buNone/>
              <a:defRPr/>
            </a:pPr>
            <a:r>
              <a:rPr lang="en-US" altLang="zh-CN" sz="700" kern="0" dirty="0">
                <a:solidFill>
                  <a:srgbClr val="000000"/>
                </a:solidFill>
                <a:latin typeface="OPPOSans R" panose="00020600040101010101" pitchFamily="18" charset="-122"/>
                <a:ea typeface="OPPOSans R" panose="00020600040101010101" pitchFamily="18" charset="-122"/>
                <a:sym typeface="Helvetica Neue"/>
              </a:rPr>
              <a:t>1. Clearly inform the failure problem</a:t>
            </a:r>
          </a:p>
          <a:p>
            <a:pPr marR="0" lvl="0" indent="0" defTabSz="412750" fontAlgn="auto" hangingPunct="0">
              <a:lnSpc>
                <a:spcPct val="100000"/>
              </a:lnSpc>
              <a:spcBef>
                <a:spcPts val="0"/>
              </a:spcBef>
              <a:spcAft>
                <a:spcPts val="0"/>
              </a:spcAft>
              <a:buClrTx/>
              <a:buSzTx/>
              <a:buFontTx/>
              <a:buNone/>
              <a:defRPr/>
            </a:pPr>
            <a:r>
              <a:rPr lang="en-US" altLang="zh-CN" sz="700" kern="0" dirty="0">
                <a:solidFill>
                  <a:srgbClr val="000000"/>
                </a:solidFill>
                <a:latin typeface="OPPOSans R" panose="00020600040101010101" pitchFamily="18" charset="-122"/>
                <a:ea typeface="OPPOSans R" panose="00020600040101010101" pitchFamily="18" charset="-122"/>
                <a:sym typeface="Helvetica Neue"/>
              </a:rPr>
              <a:t>2. Inform the precautions for use</a:t>
            </a:r>
          </a:p>
          <a:p>
            <a:pPr marR="0" lvl="0" indent="0" defTabSz="412750" fontAlgn="auto" hangingPunct="0">
              <a:lnSpc>
                <a:spcPct val="100000"/>
              </a:lnSpc>
              <a:spcBef>
                <a:spcPts val="0"/>
              </a:spcBef>
              <a:spcAft>
                <a:spcPts val="0"/>
              </a:spcAft>
              <a:buClrTx/>
              <a:buSzTx/>
              <a:buFontTx/>
              <a:buNone/>
              <a:defRPr/>
            </a:pPr>
            <a:r>
              <a:rPr lang="en-US" altLang="zh-CN" sz="700" kern="0" dirty="0">
                <a:solidFill>
                  <a:srgbClr val="000000"/>
                </a:solidFill>
                <a:latin typeface="OPPOSans R" panose="00020600040101010101" pitchFamily="18" charset="-122"/>
                <a:ea typeface="OPPOSans R" panose="00020600040101010101" pitchFamily="18" charset="-122"/>
                <a:sym typeface="Helvetica Neue"/>
              </a:rPr>
              <a:t>3. Provide service report</a:t>
            </a:r>
          </a:p>
          <a:p>
            <a:pPr marR="0" lvl="0" indent="0" defTabSz="412750" fontAlgn="auto" hangingPunct="0">
              <a:lnSpc>
                <a:spcPct val="100000"/>
              </a:lnSpc>
              <a:spcBef>
                <a:spcPts val="0"/>
              </a:spcBef>
              <a:spcAft>
                <a:spcPts val="0"/>
              </a:spcAft>
              <a:buClrTx/>
              <a:buSzTx/>
              <a:buFontTx/>
              <a:buNone/>
              <a:defRPr/>
            </a:pPr>
            <a:r>
              <a:rPr lang="en-US" altLang="zh-CN" sz="700" kern="0" dirty="0">
                <a:solidFill>
                  <a:srgbClr val="000000"/>
                </a:solidFill>
                <a:latin typeface="OPPOSans R" panose="00020600040101010101" pitchFamily="18" charset="-122"/>
                <a:ea typeface="OPPOSans R" panose="00020600040101010101" pitchFamily="18" charset="-122"/>
                <a:sym typeface="Helvetica Neue"/>
              </a:rPr>
              <a:t>4. The repair price is transparent and reasonable</a:t>
            </a:r>
            <a:endParaRPr lang="zh-CN" altLang="en-US" sz="700" kern="0" dirty="0">
              <a:solidFill>
                <a:srgbClr val="000000"/>
              </a:solidFill>
              <a:latin typeface="OPPOSans R" panose="00020600040101010101" pitchFamily="18" charset="-122"/>
              <a:ea typeface="OPPOSans R" panose="00020600040101010101" pitchFamily="18" charset="-122"/>
              <a:sym typeface="Helvetica Neue"/>
            </a:endParaRPr>
          </a:p>
        </p:txBody>
      </p:sp>
      <p:sp>
        <p:nvSpPr>
          <p:cNvPr id="142" name="矩形 141"/>
          <p:cNvSpPr/>
          <p:nvPr/>
        </p:nvSpPr>
        <p:spPr>
          <a:xfrm>
            <a:off x="10160194" y="5569205"/>
            <a:ext cx="1640044" cy="1075645"/>
          </a:xfrm>
          <a:prstGeom prst="rect">
            <a:avLst/>
          </a:prstGeom>
          <a:solidFill>
            <a:srgbClr val="FFFFFF"/>
          </a:solidFill>
          <a:ln w="12700" cap="flat">
            <a:solidFill>
              <a:srgbClr val="5E5E5E">
                <a:lumMod val="20000"/>
                <a:lumOff val="80000"/>
              </a:srgbClr>
            </a:solidFill>
            <a:miter lim="400000"/>
          </a:ln>
          <a:effectLst/>
          <a:sp3d/>
        </p:spPr>
        <p:txBody>
          <a:bodyPr rot="0" spcFirstLastPara="1" vertOverflow="overflow" horzOverflow="overflow" vert="horz" wrap="square" lIns="0" tIns="0" rIns="0" bIns="0" numCol="1" spcCol="38100" rtlCol="0" anchor="ctr">
            <a:noAutofit/>
          </a:bodyPr>
          <a:lstStyle/>
          <a:p>
            <a:pPr defTabSz="412750" hangingPunct="0">
              <a:defRPr/>
            </a:pPr>
            <a:r>
              <a:rPr lang="en-US" altLang="zh-CN" sz="700" kern="0" dirty="0">
                <a:solidFill>
                  <a:srgbClr val="000000"/>
                </a:solidFill>
                <a:latin typeface="OPPOSans R" panose="00020600040101010101" pitchFamily="18" charset="-122"/>
                <a:ea typeface="OPPOSans R" panose="00020600040101010101" pitchFamily="18" charset="-122"/>
                <a:sym typeface="Helvetica Neue Medium"/>
              </a:rPr>
              <a:t>1. Good attitude of service staff</a:t>
            </a:r>
          </a:p>
          <a:p>
            <a:pPr defTabSz="412750" hangingPunct="0">
              <a:defRPr/>
            </a:pPr>
            <a:r>
              <a:rPr lang="en-US" altLang="zh-CN" sz="700" kern="0" dirty="0">
                <a:solidFill>
                  <a:srgbClr val="000000"/>
                </a:solidFill>
                <a:latin typeface="OPPOSans R" panose="00020600040101010101" pitchFamily="18" charset="-122"/>
                <a:ea typeface="OPPOSans R" panose="00020600040101010101" pitchFamily="18" charset="-122"/>
                <a:sym typeface="Helvetica Neue Medium"/>
              </a:rPr>
              <a:t>2. Feel the caring service</a:t>
            </a:r>
            <a:endParaRPr lang="zh-CN" altLang="en-US" sz="700" kern="0" dirty="0">
              <a:solidFill>
                <a:srgbClr val="000000"/>
              </a:solidFill>
              <a:latin typeface="OPPOSans R" panose="00020600040101010101" pitchFamily="18" charset="-122"/>
              <a:ea typeface="OPPOSans R" panose="00020600040101010101" pitchFamily="18" charset="-122"/>
              <a:sym typeface="Helvetica Neue Medium"/>
            </a:endParaRPr>
          </a:p>
        </p:txBody>
      </p:sp>
      <p:sp>
        <p:nvSpPr>
          <p:cNvPr id="143" name="矩形 142"/>
          <p:cNvSpPr/>
          <p:nvPr/>
        </p:nvSpPr>
        <p:spPr>
          <a:xfrm>
            <a:off x="1358792" y="917896"/>
            <a:ext cx="1770099" cy="503327"/>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defTabSz="412750" eaLnBrk="1" fontAlgn="auto" latinLnBrk="0" hangingPunct="0">
              <a:lnSpc>
                <a:spcPct val="100000"/>
              </a:lnSpc>
              <a:spcBef>
                <a:spcPts val="0"/>
              </a:spcBef>
              <a:spcAft>
                <a:spcPts val="0"/>
              </a:spcAft>
              <a:buClrTx/>
              <a:buSzTx/>
              <a:buFontTx/>
              <a:buNone/>
              <a:defRPr/>
            </a:pPr>
            <a:r>
              <a:rPr lang="en-US" altLang="zh-CN" sz="1200" kern="0" dirty="0">
                <a:solidFill>
                  <a:srgbClr val="FFFFFF"/>
                </a:solidFill>
                <a:latin typeface="OPPOSans B" panose="00020600040101010101" charset="-122"/>
                <a:ea typeface="OPPOSans B" panose="00020600040101010101" charset="-122"/>
                <a:sym typeface="Helvetica Neue Medium"/>
              </a:rPr>
              <a:t>1</a:t>
            </a:r>
            <a:r>
              <a:rPr lang="en-US" altLang="zh-CN" sz="1200" b="1" kern="0" dirty="0">
                <a:solidFill>
                  <a:srgbClr val="FFFFFF"/>
                </a:solidFill>
                <a:latin typeface="OPPOSans B" panose="00020600040101010101" charset="-122"/>
                <a:ea typeface="OPPOSans B" panose="00020600040101010101" charset="-122"/>
                <a:sym typeface="Helvetica Neue Medium"/>
              </a:rPr>
              <a:t>. Find relevant information</a:t>
            </a:r>
          </a:p>
          <a:p>
            <a:pPr marL="0" marR="0" lvl="0" indent="0" defTabSz="412750" eaLnBrk="1" fontAlgn="auto" latinLnBrk="0" hangingPunct="0">
              <a:lnSpc>
                <a:spcPct val="100000"/>
              </a:lnSpc>
              <a:spcBef>
                <a:spcPts val="0"/>
              </a:spcBef>
              <a:spcAft>
                <a:spcPts val="0"/>
              </a:spcAft>
              <a:buClrTx/>
              <a:buSzTx/>
              <a:buFontTx/>
              <a:buNone/>
              <a:defRPr/>
            </a:pPr>
            <a:r>
              <a:rPr kumimoji="0" lang="en-US" altLang="zh-CN" sz="1200" b="1" i="0" u="none" strike="noStrike" kern="0" cap="none" spc="0" normalizeH="0" baseline="0" noProof="0" dirty="0">
                <a:ln>
                  <a:noFill/>
                </a:ln>
                <a:solidFill>
                  <a:srgbClr val="FFFFFF"/>
                </a:solidFill>
                <a:effectLst/>
                <a:uLnTx/>
                <a:uFillTx/>
                <a:latin typeface="OPPOSans B" panose="00020600040101010101" charset="-122"/>
                <a:ea typeface="OPPOSans B" panose="00020600040101010101" charset="-122"/>
                <a:sym typeface="Helvetica Neue Medium"/>
              </a:rPr>
              <a:t>2. Go to SC</a:t>
            </a:r>
          </a:p>
        </p:txBody>
      </p:sp>
      <p:sp>
        <p:nvSpPr>
          <p:cNvPr id="144" name="矩形 143"/>
          <p:cNvSpPr/>
          <p:nvPr/>
        </p:nvSpPr>
        <p:spPr>
          <a:xfrm>
            <a:off x="3245931" y="951119"/>
            <a:ext cx="1247598" cy="436880"/>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lang="en-US" altLang="zh-CN" sz="1200" b="1" kern="0" dirty="0">
                <a:solidFill>
                  <a:srgbClr val="FFFFFF"/>
                </a:solidFill>
                <a:latin typeface="OPPOSans B" panose="00020600040101010101" charset="-122"/>
                <a:ea typeface="OPPOSans B" panose="00020600040101010101" charset="-122"/>
                <a:sym typeface="Helvetica Neue Medium"/>
              </a:rPr>
              <a:t>3. Arrive at SC</a:t>
            </a:r>
          </a:p>
        </p:txBody>
      </p:sp>
      <p:sp>
        <p:nvSpPr>
          <p:cNvPr id="146" name="矩形 145"/>
          <p:cNvSpPr/>
          <p:nvPr/>
        </p:nvSpPr>
        <p:spPr>
          <a:xfrm>
            <a:off x="4972200" y="964211"/>
            <a:ext cx="1404237" cy="436880"/>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777240" rtl="0" eaLnBrk="1" fontAlgn="auto" latinLnBrk="0" hangingPunct="1">
              <a:lnSpc>
                <a:spcPct val="100000"/>
              </a:lnSpc>
              <a:spcBef>
                <a:spcPts val="0"/>
              </a:spcBef>
              <a:spcAft>
                <a:spcPts val="600"/>
              </a:spcAft>
              <a:buClrTx/>
              <a:buSzTx/>
              <a:buFontTx/>
              <a:buNone/>
              <a:defRPr/>
            </a:pPr>
            <a:r>
              <a:rPr lang="en-US" altLang="zh-CN" sz="1200" b="1" kern="0" dirty="0">
                <a:solidFill>
                  <a:srgbClr val="FFFFFF"/>
                </a:solidFill>
                <a:latin typeface="OPPOSans B" panose="00020600040101010101" charset="-122"/>
                <a:ea typeface="OPPOSans B" panose="00020600040101010101" charset="-122"/>
                <a:sym typeface="Arial" panose="020B0604020202020204" pitchFamily="34" charset="0"/>
              </a:rPr>
              <a:t>4. Describe issues</a:t>
            </a:r>
            <a:endParaRPr lang="zh-CN" altLang="en-US" sz="1200" b="1" kern="0" dirty="0">
              <a:solidFill>
                <a:srgbClr val="FFFFFF"/>
              </a:solidFill>
              <a:latin typeface="OPPOSans B" panose="00020600040101010101" charset="-122"/>
              <a:ea typeface="OPPOSans B" panose="00020600040101010101" charset="-122"/>
              <a:sym typeface="Arial" panose="020B0604020202020204" pitchFamily="34" charset="0"/>
            </a:endParaRPr>
          </a:p>
        </p:txBody>
      </p:sp>
      <p:sp>
        <p:nvSpPr>
          <p:cNvPr id="148" name="矩形 147"/>
          <p:cNvSpPr/>
          <p:nvPr/>
        </p:nvSpPr>
        <p:spPr>
          <a:xfrm>
            <a:off x="10179300" y="875464"/>
            <a:ext cx="1766098" cy="602745"/>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defTabSz="412750" eaLnBrk="1" fontAlgn="auto" latinLnBrk="0" hangingPunct="0">
              <a:lnSpc>
                <a:spcPct val="100000"/>
              </a:lnSpc>
              <a:spcBef>
                <a:spcPts val="0"/>
              </a:spcBef>
              <a:spcAft>
                <a:spcPts val="0"/>
              </a:spcAft>
              <a:buClrTx/>
              <a:buSzTx/>
              <a:buFontTx/>
              <a:buNone/>
              <a:defRPr/>
            </a:pPr>
            <a:r>
              <a:rPr lang="en-US" altLang="zh-CN" sz="1200" b="1" kern="0" dirty="0">
                <a:solidFill>
                  <a:srgbClr val="FFFFFF"/>
                </a:solidFill>
                <a:latin typeface="OPPOSans B" panose="00020600040101010101" charset="-122"/>
                <a:ea typeface="OPPOSans B" panose="00020600040101010101" charset="-122"/>
                <a:sym typeface="Helvetica Neue Medium"/>
              </a:rPr>
              <a:t>7.</a:t>
            </a:r>
            <a:r>
              <a:rPr lang="zh-CN" altLang="en-US" sz="1200" b="1" kern="0" dirty="0">
                <a:solidFill>
                  <a:srgbClr val="FFFFFF"/>
                </a:solidFill>
                <a:latin typeface="OPPOSans B" panose="00020600040101010101" charset="-122"/>
                <a:ea typeface="OPPOSans B" panose="00020600040101010101" charset="-122"/>
                <a:sym typeface="Helvetica Neue Medium"/>
              </a:rPr>
              <a:t> </a:t>
            </a:r>
            <a:r>
              <a:rPr lang="en-US" altLang="zh-CN" sz="1200" b="1" kern="0" dirty="0">
                <a:solidFill>
                  <a:srgbClr val="FFFFFF"/>
                </a:solidFill>
                <a:latin typeface="OPPOSans B" panose="00020600040101010101" charset="-122"/>
                <a:ea typeface="OPPOSans B" panose="00020600040101010101" charset="-122"/>
                <a:sym typeface="Helvetica Neue Medium"/>
              </a:rPr>
              <a:t>Leave</a:t>
            </a:r>
          </a:p>
          <a:p>
            <a:pPr defTabSz="412750" hangingPunct="0">
              <a:defRPr/>
            </a:pPr>
            <a:r>
              <a:rPr lang="en-US" altLang="zh-CN" sz="1200" b="1" kern="0" dirty="0">
                <a:solidFill>
                  <a:srgbClr val="FFFFFF"/>
                </a:solidFill>
                <a:latin typeface="OPPOSans B" panose="00020600040101010101" charset="-122"/>
                <a:ea typeface="OPPOSans B" panose="00020600040101010101" charset="-122"/>
                <a:sym typeface="Helvetica Neue Medium"/>
              </a:rPr>
              <a:t>8. </a:t>
            </a:r>
            <a:r>
              <a:rPr lang="en-US" altLang="zh-CN" sz="1200" b="1" kern="0" dirty="0">
                <a:solidFill>
                  <a:srgbClr val="FFFFFF"/>
                </a:solidFill>
                <a:latin typeface="OPPOSans B" panose="00020600040101010101" charset="-122"/>
                <a:ea typeface="OPPOSans B" panose="00020600040101010101" charset="-122"/>
                <a:sym typeface="Arial" panose="020B0604020202020204" pitchFamily="34" charset="0"/>
              </a:rPr>
              <a:t>Receive a survey</a:t>
            </a:r>
            <a:r>
              <a:rPr lang="zh-CN" altLang="en-US" sz="1200" b="1" kern="0" dirty="0">
                <a:solidFill>
                  <a:srgbClr val="FFFFFF"/>
                </a:solidFill>
                <a:latin typeface="OPPOSans B" panose="00020600040101010101" charset="-122"/>
                <a:ea typeface="OPPOSans B" panose="00020600040101010101" charset="-122"/>
                <a:sym typeface="Helvetica Neue Medium"/>
              </a:rPr>
              <a:t> </a:t>
            </a:r>
          </a:p>
        </p:txBody>
      </p:sp>
      <p:pic>
        <p:nvPicPr>
          <p:cNvPr id="149" name="图片 1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9564" y="3497517"/>
            <a:ext cx="259268" cy="259268"/>
          </a:xfrm>
          <a:prstGeom prst="rect">
            <a:avLst/>
          </a:prstGeom>
        </p:spPr>
      </p:pic>
      <p:pic>
        <p:nvPicPr>
          <p:cNvPr id="150" name="图片 1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9564" y="3825210"/>
            <a:ext cx="259268" cy="259268"/>
          </a:xfrm>
          <a:prstGeom prst="rect">
            <a:avLst/>
          </a:prstGeom>
        </p:spPr>
      </p:pic>
      <p:sp>
        <p:nvSpPr>
          <p:cNvPr id="153" name="文本框 152"/>
          <p:cNvSpPr txBox="1"/>
          <p:nvPr/>
        </p:nvSpPr>
        <p:spPr>
          <a:xfrm>
            <a:off x="1270379" y="1632801"/>
            <a:ext cx="1708033" cy="1574790"/>
          </a:xfrm>
          <a:prstGeom prst="rect">
            <a:avLst/>
          </a:prstGeom>
          <a:noFill/>
          <a:ln w="12700" cap="flat">
            <a:noFill/>
            <a:miter lim="400000"/>
          </a:ln>
          <a:effectLst/>
          <a:sp3d/>
        </p:spPr>
        <p:txBody>
          <a:bodyPr rot="0" spcFirstLastPara="1" vertOverflow="overflow" horzOverflow="overflow" vert="horz" wrap="square" lIns="25400" tIns="25400" rIns="25400" bIns="25400" numCol="1" spcCol="38100" rtlCol="0" anchor="ctr">
            <a:spAutoFit/>
          </a:bodyPr>
          <a:lstStyle/>
          <a:p>
            <a:pPr marL="0" marR="0" lvl="0" indent="0" defTabSz="412750" eaLnBrk="1" fontAlgn="auto" latinLnBrk="0" hangingPunct="0">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1. Find information via hotline, official website, search engine, etc.</a:t>
            </a:r>
          </a:p>
          <a:p>
            <a:pPr marL="0" marR="0" lvl="0" indent="0" defTabSz="412750" eaLnBrk="1" fontAlgn="auto" latinLnBrk="0" hangingPunct="0">
              <a:lnSpc>
                <a:spcPct val="100000"/>
              </a:lnSpc>
              <a:spcBef>
                <a:spcPts val="0"/>
              </a:spcBef>
              <a:spcAft>
                <a:spcPts val="0"/>
              </a:spcAft>
              <a:buClrTx/>
              <a:buSzTx/>
              <a:buFontTx/>
              <a:buNone/>
              <a:defRPr/>
            </a:pPr>
            <a:r>
              <a:rPr kumimoji="0" lang="en-US" altLang="zh-CN" sz="90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2. Go to SC (choose one of transportation, check the environment, find a parking area,</a:t>
            </a:r>
            <a:r>
              <a:rPr kumimoji="0" lang="en-US" altLang="zh-CN" sz="900" i="0" u="none" strike="noStrike" kern="0" cap="none" spc="0" normalizeH="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 </a:t>
            </a:r>
            <a:r>
              <a:rPr kumimoji="0" lang="en-US" altLang="zh-CN" sz="90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etc.)</a:t>
            </a:r>
          </a:p>
          <a:p>
            <a:pPr marL="0" marR="0" lvl="0" indent="0" defTabSz="412750" eaLnBrk="1" fontAlgn="auto" latinLnBrk="0" hangingPunct="0">
              <a:lnSpc>
                <a:spcPct val="100000"/>
              </a:lnSpc>
              <a:spcBef>
                <a:spcPts val="0"/>
              </a:spcBef>
              <a:spcAft>
                <a:spcPts val="0"/>
              </a:spcAft>
              <a:buClrTx/>
              <a:buSzTx/>
              <a:buFontTx/>
              <a:buNone/>
              <a:defRPr/>
            </a:pPr>
            <a:r>
              <a:rPr lang="en-US" altLang="zh-CN" sz="900" kern="0" dirty="0">
                <a:solidFill>
                  <a:srgbClr val="000000"/>
                </a:solidFill>
                <a:latin typeface="OPPOSans R" panose="00020600040101010101" pitchFamily="18" charset="-122"/>
                <a:ea typeface="OPPOSans R" panose="00020600040101010101" pitchFamily="18" charset="-122"/>
                <a:sym typeface="Helvetica Neue"/>
              </a:rPr>
              <a:t>3</a:t>
            </a:r>
            <a:r>
              <a:rPr kumimoji="0" lang="en-US" altLang="zh-CN" sz="90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 Find SC(through address, entrance sign, telephone consultation)</a:t>
            </a:r>
            <a:endParaRPr kumimoji="0" lang="zh-CN" altLang="en-US" sz="90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a:p>
            <a:pPr marL="0" marR="0" lvl="0" indent="0" defTabSz="412750" eaLnBrk="1" fontAlgn="auto" latinLnBrk="0" hangingPunct="0">
              <a:lnSpc>
                <a:spcPct val="100000"/>
              </a:lnSpc>
              <a:spcBef>
                <a:spcPts val="0"/>
              </a:spcBef>
              <a:spcAft>
                <a:spcPts val="0"/>
              </a:spcAft>
              <a:buClrTx/>
              <a:buSzTx/>
              <a:buFontTx/>
              <a:buNone/>
              <a:defRPr/>
            </a:pPr>
            <a:endParaRPr kumimoji="0" lang="zh-CN" altLang="en-US" sz="9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160" name="文本框 159"/>
          <p:cNvSpPr txBox="1"/>
          <p:nvPr/>
        </p:nvSpPr>
        <p:spPr>
          <a:xfrm>
            <a:off x="3065433" y="1635104"/>
            <a:ext cx="1687710" cy="1590179"/>
          </a:xfrm>
          <a:prstGeom prst="rect">
            <a:avLst/>
          </a:prstGeom>
          <a:noFill/>
          <a:ln w="12700" cap="flat">
            <a:noFill/>
            <a:miter lim="400000"/>
          </a:ln>
          <a:effectLst/>
          <a:sp3d/>
        </p:spPr>
        <p:txBody>
          <a:bodyPr rot="0" spcFirstLastPara="1" vertOverflow="overflow" horzOverflow="overflow" vert="horz" wrap="square" lIns="25400" tIns="25400" rIns="25400" bIns="25400" numCol="1" spcCol="38100" rtlCol="0" anchor="ctr">
            <a:spAutoFit/>
          </a:bodyPr>
          <a:lstStyle/>
          <a:p>
            <a:pPr marL="0" marR="0" lvl="0" indent="0" defTabSz="412750" eaLnBrk="1" fontAlgn="auto" latinLnBrk="0" hangingPunct="0">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1. Generate the </a:t>
            </a:r>
            <a:r>
              <a:rPr lang="en-US" altLang="zh-CN" sz="900" kern="0" dirty="0">
                <a:solidFill>
                  <a:srgbClr val="000000"/>
                </a:solidFill>
                <a:latin typeface="OPPOSans R" panose="00020600040101010101" pitchFamily="18" charset="-122"/>
                <a:ea typeface="OPPOSans R" panose="00020600040101010101" pitchFamily="18" charset="-122"/>
                <a:sym typeface="Helvetica Neue"/>
              </a:rPr>
              <a:t>first</a:t>
            </a:r>
            <a:r>
              <a:rPr kumimoji="0" lang="en-US" altLang="zh-CN" sz="9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 impression of the store environment on arrival</a:t>
            </a:r>
          </a:p>
          <a:p>
            <a:pPr marL="0" marR="0" lvl="0" indent="0" defTabSz="412750" eaLnBrk="1" fontAlgn="auto" latinLnBrk="0" hangingPunct="0">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2. Percept and evaluate reception service</a:t>
            </a:r>
          </a:p>
          <a:p>
            <a:pPr marL="0" marR="0" lvl="0" indent="0" defTabSz="412750" eaLnBrk="1" fontAlgn="auto" latinLnBrk="0" hangingPunct="0">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   -Say hello</a:t>
            </a:r>
          </a:p>
          <a:p>
            <a:pPr marL="0" marR="0" lvl="0" indent="0" defTabSz="412750" eaLnBrk="1" fontAlgn="auto" latinLnBrk="0" hangingPunct="0">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   -Guidance</a:t>
            </a:r>
          </a:p>
          <a:p>
            <a:pPr marL="0" marR="0" lvl="0" indent="0" defTabSz="412750" eaLnBrk="1" fontAlgn="auto" latinLnBrk="0" hangingPunct="0">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   -Pick up and wait</a:t>
            </a:r>
          </a:p>
          <a:p>
            <a:pPr marL="0" marR="0" lvl="0" indent="0" defTabSz="412750" eaLnBrk="1" fontAlgn="auto" latinLnBrk="0" hangingPunct="0">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   -Waiting for care</a:t>
            </a:r>
          </a:p>
          <a:p>
            <a:pPr marL="0" marR="0" lvl="0" indent="0" defTabSz="412750" eaLnBrk="1" fontAlgn="auto" latinLnBrk="0" hangingPunct="0">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   -In-store experience (item</a:t>
            </a:r>
            <a:r>
              <a:rPr kumimoji="0" lang="en-US" altLang="zh-CN" sz="10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a:t>
            </a:r>
          </a:p>
        </p:txBody>
      </p:sp>
      <p:sp>
        <p:nvSpPr>
          <p:cNvPr id="161" name="文本框 160"/>
          <p:cNvSpPr txBox="1"/>
          <p:nvPr/>
        </p:nvSpPr>
        <p:spPr>
          <a:xfrm>
            <a:off x="4914814" y="1658071"/>
            <a:ext cx="1586244" cy="1020792"/>
          </a:xfrm>
          <a:prstGeom prst="rect">
            <a:avLst/>
          </a:prstGeom>
          <a:noFill/>
          <a:ln w="12700" cap="flat">
            <a:noFill/>
            <a:miter lim="400000"/>
          </a:ln>
          <a:effectLst/>
          <a:sp3d/>
        </p:spPr>
        <p:txBody>
          <a:bodyPr rot="0" spcFirstLastPara="1" vertOverflow="overflow" horzOverflow="overflow" vert="horz" wrap="square" lIns="25400" tIns="25400" rIns="25400" bIns="25400" numCol="1" spcCol="38100" rtlCol="0" anchor="ctr">
            <a:spAutoFit/>
          </a:bodyPr>
          <a:lstStyle/>
          <a:p>
            <a:pPr marL="0" marR="0" lvl="0" indent="0" defTabSz="412750" eaLnBrk="1" fontAlgn="auto" latinLnBrk="0" hangingPunct="0">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1. Describe issues</a:t>
            </a:r>
          </a:p>
          <a:p>
            <a:pPr marL="0" marR="0" lvl="0" indent="0" defTabSz="412750" eaLnBrk="1" fontAlgn="auto" latinLnBrk="0" hangingPunct="0">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   -Phone reception</a:t>
            </a:r>
          </a:p>
          <a:p>
            <a:pPr marL="0" marR="0" lvl="0" indent="0" defTabSz="412750" eaLnBrk="1" fontAlgn="auto" latinLnBrk="0" hangingPunct="0">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   -Problem diagnosis</a:t>
            </a:r>
          </a:p>
          <a:p>
            <a:pPr marL="0" marR="0" lvl="0" indent="0" defTabSz="412750" eaLnBrk="1" fontAlgn="auto" latinLnBrk="0" hangingPunct="0">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   -Initial fault detection</a:t>
            </a:r>
          </a:p>
          <a:p>
            <a:pPr marL="0" marR="0" lvl="0" indent="0" defTabSz="412750" eaLnBrk="1" fontAlgn="auto" latinLnBrk="0" hangingPunct="0">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   -Issuing documents</a:t>
            </a:r>
          </a:p>
          <a:p>
            <a:pPr marL="0" marR="0" lvl="0" indent="0" defTabSz="412750" eaLnBrk="1" fontAlgn="auto" latinLnBrk="0" hangingPunct="0">
              <a:lnSpc>
                <a:spcPct val="100000"/>
              </a:lnSpc>
              <a:spcBef>
                <a:spcPts val="0"/>
              </a:spcBef>
              <a:spcAft>
                <a:spcPts val="0"/>
              </a:spcAft>
              <a:buClrTx/>
              <a:buSzTx/>
              <a:buFontTx/>
              <a:buNone/>
              <a:defRPr/>
            </a:pPr>
            <a:r>
              <a:rPr lang="en-US" altLang="zh-CN" sz="900" kern="0" dirty="0">
                <a:solidFill>
                  <a:srgbClr val="000000"/>
                </a:solidFill>
                <a:latin typeface="OPPOSans R" panose="00020600040101010101" pitchFamily="18" charset="-122"/>
                <a:ea typeface="OPPOSans R" panose="00020600040101010101" pitchFamily="18" charset="-122"/>
                <a:sym typeface="Helvetica Neue"/>
              </a:rPr>
              <a:t>2. Sign name</a:t>
            </a:r>
            <a:endParaRPr kumimoji="0" lang="en-US" altLang="zh-CN" sz="9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a:p>
            <a:pPr marL="0" marR="0" lvl="0" indent="0" defTabSz="412750" eaLnBrk="1" fontAlgn="auto" latinLnBrk="0" hangingPunct="0">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  </a:t>
            </a:r>
          </a:p>
        </p:txBody>
      </p:sp>
      <p:sp>
        <p:nvSpPr>
          <p:cNvPr id="169" name="文本框 168"/>
          <p:cNvSpPr txBox="1"/>
          <p:nvPr/>
        </p:nvSpPr>
        <p:spPr>
          <a:xfrm>
            <a:off x="6615358" y="1688287"/>
            <a:ext cx="1689705" cy="882293"/>
          </a:xfrm>
          <a:prstGeom prst="rect">
            <a:avLst/>
          </a:prstGeom>
          <a:noFill/>
          <a:ln w="12700" cap="flat">
            <a:noFill/>
            <a:miter lim="400000"/>
          </a:ln>
          <a:effectLst/>
          <a:sp3d/>
        </p:spPr>
        <p:txBody>
          <a:bodyPr rot="0" spcFirstLastPara="1" vertOverflow="overflow" horzOverflow="overflow" vert="horz" wrap="square" lIns="25400" tIns="25400" rIns="25400" bIns="25400" numCol="1" spcCol="38100" rtlCol="0" anchor="ctr">
            <a:spAutoFit/>
          </a:bodyPr>
          <a:lstStyle/>
          <a:p>
            <a:pPr marL="0" marR="0" lvl="0" indent="0" defTabSz="412750" eaLnBrk="1" fontAlgn="auto" latinLnBrk="0" hangingPunct="0">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1. Wait for  Repairing</a:t>
            </a:r>
          </a:p>
          <a:p>
            <a:pPr marL="0" marR="0" lvl="0" indent="0" defTabSz="412750" eaLnBrk="1" fontAlgn="auto" latinLnBrk="0" hangingPunct="0">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2.</a:t>
            </a:r>
            <a:r>
              <a:rPr kumimoji="0" lang="en-US" altLang="zh-CN" sz="900" b="0" i="0" u="none" strike="noStrike" kern="0" cap="none" spc="0" normalizeH="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 </a:t>
            </a:r>
            <a:r>
              <a:rPr kumimoji="0" lang="en-US" altLang="zh-CN" sz="9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Confirm maintenance requirements (causes of failure, treatment methods, maintenance quotation, risk description)</a:t>
            </a:r>
          </a:p>
        </p:txBody>
      </p:sp>
      <p:sp>
        <p:nvSpPr>
          <p:cNvPr id="171" name="文本框 170"/>
          <p:cNvSpPr txBox="1"/>
          <p:nvPr/>
        </p:nvSpPr>
        <p:spPr>
          <a:xfrm>
            <a:off x="8350252" y="1688287"/>
            <a:ext cx="1720716" cy="1297791"/>
          </a:xfrm>
          <a:prstGeom prst="rect">
            <a:avLst/>
          </a:prstGeom>
          <a:noFill/>
          <a:ln w="12700" cap="flat">
            <a:noFill/>
            <a:miter lim="400000"/>
          </a:ln>
          <a:effectLst/>
          <a:sp3d/>
        </p:spPr>
        <p:txBody>
          <a:bodyPr rot="0" spcFirstLastPara="1" vertOverflow="overflow" horzOverflow="overflow" vert="horz" wrap="square" lIns="25400" tIns="25400" rIns="25400" bIns="25400" numCol="1" spcCol="38100" rtlCol="0" anchor="ctr">
            <a:spAutoFit/>
          </a:bodyPr>
          <a:lstStyle/>
          <a:p>
            <a:pPr marL="0" marR="0" lvl="0" indent="0" defTabSz="412750" eaLnBrk="1" fontAlgn="auto" latinLnBrk="0" hangingPunct="0">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1. Ask the reason and result of the question</a:t>
            </a:r>
          </a:p>
          <a:p>
            <a:pPr marL="0" marR="0" lvl="0" indent="0" defTabSz="412750" eaLnBrk="1" fontAlgn="auto" latinLnBrk="0" hangingPunct="0">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2. Take the machine and check</a:t>
            </a:r>
          </a:p>
          <a:p>
            <a:pPr marL="0" marR="0" lvl="0" indent="0" defTabSz="412750" eaLnBrk="1" fontAlgn="auto" latinLnBrk="0" hangingPunct="0">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   -- Demo</a:t>
            </a:r>
          </a:p>
          <a:p>
            <a:pPr marL="0" marR="0" lvl="0" indent="0" defTabSz="412750" eaLnBrk="1" fontAlgn="auto" latinLnBrk="0" hangingPunct="0">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   -- Diagnose report</a:t>
            </a:r>
          </a:p>
          <a:p>
            <a:pPr marL="0" marR="0" lvl="0" indent="0" defTabSz="412750" eaLnBrk="1" fontAlgn="auto" latinLnBrk="0" hangingPunct="0">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   -Demand reconfirmation</a:t>
            </a:r>
          </a:p>
          <a:p>
            <a:pPr marL="0" marR="0" lvl="0" indent="0" defTabSz="412750" eaLnBrk="1" fontAlgn="auto" latinLnBrk="0" hangingPunct="0">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   -Precautions for us</a:t>
            </a:r>
          </a:p>
          <a:p>
            <a:pPr lvl="0" defTabSz="412750" hangingPunct="0">
              <a:defRPr/>
            </a:pPr>
            <a:r>
              <a:rPr lang="en-US" altLang="zh-CN" sz="900" kern="0" dirty="0">
                <a:solidFill>
                  <a:srgbClr val="000000"/>
                </a:solidFill>
                <a:latin typeface="OPPOSans R" panose="00020600040101010101" pitchFamily="18" charset="-122"/>
                <a:ea typeface="OPPOSans R" panose="00020600040101010101" pitchFamily="18" charset="-122"/>
                <a:sym typeface="Helvetica Neue"/>
              </a:rPr>
              <a:t>_ 3. Pay</a:t>
            </a:r>
            <a:endParaRPr kumimoji="0" lang="en-US" altLang="zh-CN" sz="9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176" name="文本框 175"/>
          <p:cNvSpPr txBox="1"/>
          <p:nvPr/>
        </p:nvSpPr>
        <p:spPr>
          <a:xfrm>
            <a:off x="10110533" y="1720019"/>
            <a:ext cx="1586244" cy="605294"/>
          </a:xfrm>
          <a:prstGeom prst="rect">
            <a:avLst/>
          </a:prstGeom>
          <a:noFill/>
          <a:ln w="12700" cap="flat">
            <a:noFill/>
            <a:miter lim="400000"/>
          </a:ln>
          <a:effectLst/>
          <a:sp3d/>
        </p:spPr>
        <p:txBody>
          <a:bodyPr rot="0" spcFirstLastPara="1" vertOverflow="overflow" horzOverflow="overflow" vert="horz" wrap="square" lIns="25400" tIns="25400" rIns="25400" bIns="25400" numCol="1" spcCol="38100" rtlCol="0" anchor="ctr">
            <a:spAutoFit/>
          </a:bodyPr>
          <a:lstStyle/>
          <a:p>
            <a:pPr marL="0" marR="0" lvl="0" indent="0" defTabSz="412750" eaLnBrk="1" fontAlgn="auto" latinLnBrk="0" hangingPunct="0">
              <a:lnSpc>
                <a:spcPct val="100000"/>
              </a:lnSpc>
              <a:spcBef>
                <a:spcPts val="0"/>
              </a:spcBef>
              <a:spcAft>
                <a:spcPts val="0"/>
              </a:spcAft>
              <a:buClrTx/>
              <a:buSzTx/>
              <a:buFontTx/>
              <a:buNone/>
              <a:defRPr/>
            </a:pPr>
            <a:r>
              <a:rPr lang="en-US" altLang="zh-CN" sz="900" kern="0" dirty="0">
                <a:solidFill>
                  <a:srgbClr val="000000"/>
                </a:solidFill>
                <a:latin typeface="OPPOSans R" panose="00020600040101010101" pitchFamily="18" charset="-122"/>
                <a:ea typeface="OPPOSans R" panose="00020600040101010101" pitchFamily="18" charset="-122"/>
                <a:sym typeface="Helvetica Neue"/>
              </a:rPr>
              <a:t>1. Leave the store</a:t>
            </a:r>
          </a:p>
          <a:p>
            <a:pPr marL="0" marR="0" lvl="0" indent="0" defTabSz="412750" eaLnBrk="1" fontAlgn="auto" latinLnBrk="0" hangingPunct="0">
              <a:lnSpc>
                <a:spcPct val="100000"/>
              </a:lnSpc>
              <a:spcBef>
                <a:spcPts val="0"/>
              </a:spcBef>
              <a:spcAft>
                <a:spcPts val="0"/>
              </a:spcAft>
              <a:buClrTx/>
              <a:buSzTx/>
              <a:buFontTx/>
              <a:buNone/>
              <a:defRPr/>
            </a:pPr>
            <a:r>
              <a:rPr lang="en-US" altLang="zh-CN" sz="900" kern="0" dirty="0">
                <a:solidFill>
                  <a:srgbClr val="000000"/>
                </a:solidFill>
                <a:latin typeface="OPPOSans R" panose="00020600040101010101" pitchFamily="18" charset="-122"/>
                <a:ea typeface="OPPOSans R" panose="00020600040101010101" pitchFamily="18" charset="-122"/>
                <a:sym typeface="Helvetica Neue"/>
              </a:rPr>
              <a:t>2. Accept the return visit and care</a:t>
            </a:r>
          </a:p>
          <a:p>
            <a:pPr marL="0" marR="0" lvl="0" indent="0" defTabSz="412750" eaLnBrk="1" fontAlgn="auto" latinLnBrk="0" hangingPunct="0">
              <a:lnSpc>
                <a:spcPct val="100000"/>
              </a:lnSpc>
              <a:spcBef>
                <a:spcPts val="0"/>
              </a:spcBef>
              <a:spcAft>
                <a:spcPts val="0"/>
              </a:spcAft>
              <a:buClrTx/>
              <a:buSzTx/>
              <a:buFontTx/>
              <a:buNone/>
              <a:defRPr/>
            </a:pPr>
            <a:r>
              <a:rPr lang="en-US" altLang="zh-CN" sz="900" kern="0" dirty="0">
                <a:solidFill>
                  <a:srgbClr val="000000"/>
                </a:solidFill>
                <a:latin typeface="OPPOSans R" panose="00020600040101010101" pitchFamily="18" charset="-122"/>
                <a:ea typeface="OPPOSans R" panose="00020600040101010101" pitchFamily="18" charset="-122"/>
                <a:sym typeface="Helvetica Neue"/>
              </a:rPr>
              <a:t>  --Farewell to the user</a:t>
            </a:r>
            <a:endParaRPr kumimoji="0" lang="en-US" altLang="zh-CN" sz="9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178" name="任意多边形: 形状 177"/>
          <p:cNvSpPr/>
          <p:nvPr/>
        </p:nvSpPr>
        <p:spPr>
          <a:xfrm>
            <a:off x="1824537" y="3505839"/>
            <a:ext cx="9334500" cy="554589"/>
          </a:xfrm>
          <a:custGeom>
            <a:avLst/>
            <a:gdLst>
              <a:gd name="connsiteX0" fmla="*/ 0 w 18669000"/>
              <a:gd name="connsiteY0" fmla="*/ 1790700 h 1790700"/>
              <a:gd name="connsiteX1" fmla="*/ 3657600 w 18669000"/>
              <a:gd name="connsiteY1" fmla="*/ 857250 h 1790700"/>
              <a:gd name="connsiteX2" fmla="*/ 7277100 w 18669000"/>
              <a:gd name="connsiteY2" fmla="*/ 628650 h 1790700"/>
              <a:gd name="connsiteX3" fmla="*/ 11258550 w 18669000"/>
              <a:gd name="connsiteY3" fmla="*/ 762000 h 1790700"/>
              <a:gd name="connsiteX4" fmla="*/ 14859000 w 18669000"/>
              <a:gd name="connsiteY4" fmla="*/ 304800 h 1790700"/>
              <a:gd name="connsiteX5" fmla="*/ 18669000 w 18669000"/>
              <a:gd name="connsiteY5" fmla="*/ 0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00" h="1790700">
                <a:moveTo>
                  <a:pt x="0" y="1790700"/>
                </a:moveTo>
                <a:cubicBezTo>
                  <a:pt x="1222375" y="1420812"/>
                  <a:pt x="2444750" y="1050925"/>
                  <a:pt x="3657600" y="857250"/>
                </a:cubicBezTo>
                <a:cubicBezTo>
                  <a:pt x="4870450" y="663575"/>
                  <a:pt x="6010275" y="644525"/>
                  <a:pt x="7277100" y="628650"/>
                </a:cubicBezTo>
                <a:cubicBezTo>
                  <a:pt x="8543925" y="612775"/>
                  <a:pt x="9994900" y="815975"/>
                  <a:pt x="11258550" y="762000"/>
                </a:cubicBezTo>
                <a:cubicBezTo>
                  <a:pt x="12522200" y="708025"/>
                  <a:pt x="13623925" y="431800"/>
                  <a:pt x="14859000" y="304800"/>
                </a:cubicBezTo>
                <a:cubicBezTo>
                  <a:pt x="16094075" y="177800"/>
                  <a:pt x="17381537" y="88900"/>
                  <a:pt x="18669000" y="0"/>
                </a:cubicBezTo>
              </a:path>
            </a:pathLst>
          </a:custGeom>
          <a:noFill/>
          <a:ln w="12700" cap="flat">
            <a:solidFill>
              <a:srgbClr val="C9C9C8">
                <a:lumMod val="50000"/>
              </a:srgbClr>
            </a:solidFill>
            <a:prstDash val="dash"/>
            <a:miter lim="400000"/>
          </a:ln>
          <a:effectLst/>
          <a:sp3d/>
        </p:spPr>
        <p:txBody>
          <a:bodyPr rot="0" spcFirstLastPara="1" vertOverflow="overflow" horzOverflow="overflow" vert="horz" wrap="square" lIns="45720" tIns="22860" rIns="45720" bIns="22860" numCol="1" spcCol="38100" rtlCol="0" anchor="t">
            <a:noAutofit/>
          </a:bodyPr>
          <a:lstStyle/>
          <a:p>
            <a:pPr marL="0" marR="0" lvl="0" indent="0" defTabSz="457200" eaLnBrk="1" fontAlgn="auto" latinLnBrk="1" hangingPunct="0">
              <a:lnSpc>
                <a:spcPct val="100000"/>
              </a:lnSpc>
              <a:spcBef>
                <a:spcPts val="0"/>
              </a:spcBef>
              <a:spcAft>
                <a:spcPts val="0"/>
              </a:spcAft>
              <a:buClrTx/>
              <a:buSzTx/>
              <a:buFontTx/>
              <a:buNone/>
              <a:defRPr/>
            </a:pPr>
            <a:endParaRPr kumimoji="0" lang="zh-CN" altLang="en-US" sz="900" b="0" i="0" u="none" strike="noStrike" kern="0" cap="none" spc="0" normalizeH="0" baseline="0" noProof="0">
              <a:ln>
                <a:noFill/>
              </a:ln>
              <a:solidFill>
                <a:srgbClr val="000000"/>
              </a:solidFill>
              <a:effectLst/>
              <a:uLnTx/>
              <a:uFillTx/>
              <a:latin typeface="Helvetica Neue"/>
              <a:sym typeface="Helvetica Neue"/>
            </a:endParaRPr>
          </a:p>
        </p:txBody>
      </p:sp>
      <p:sp>
        <p:nvSpPr>
          <p:cNvPr id="179" name="文本框 178"/>
          <p:cNvSpPr txBox="1"/>
          <p:nvPr/>
        </p:nvSpPr>
        <p:spPr>
          <a:xfrm>
            <a:off x="1678121" y="3848206"/>
            <a:ext cx="259268" cy="297517"/>
          </a:xfrm>
          <a:prstGeom prst="rect">
            <a:avLst/>
          </a:prstGeom>
          <a:solidFill>
            <a:srgbClr val="F4F4F4"/>
          </a:solidFill>
          <a:ln w="12700" cap="flat">
            <a:noFill/>
            <a:miter lim="400000"/>
          </a:ln>
          <a:effectLst/>
          <a:sp3d/>
        </p:spPr>
        <p:txBody>
          <a:bodyPr rot="0" spcFirstLastPara="1" vertOverflow="overflow" horzOverflow="overflow" vert="horz" wrap="square" lIns="25400" tIns="25400" rIns="25400" bIns="2540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rgbClr val="C00000"/>
                </a:solidFill>
                <a:effectLst/>
                <a:uLnTx/>
                <a:uFillTx/>
                <a:latin typeface="Aharoni" panose="02010803020104030203" pitchFamily="2" charset="-79"/>
                <a:cs typeface="Aharoni" panose="02010803020104030203" pitchFamily="2" charset="-79"/>
                <a:sym typeface="Helvetica Neue"/>
              </a:rPr>
              <a:t>①</a:t>
            </a:r>
          </a:p>
        </p:txBody>
      </p:sp>
      <p:sp>
        <p:nvSpPr>
          <p:cNvPr id="180" name="文本框 179"/>
          <p:cNvSpPr txBox="1"/>
          <p:nvPr/>
        </p:nvSpPr>
        <p:spPr>
          <a:xfrm>
            <a:off x="3760666" y="3636382"/>
            <a:ext cx="259268" cy="297517"/>
          </a:xfrm>
          <a:prstGeom prst="rect">
            <a:avLst/>
          </a:prstGeom>
          <a:solidFill>
            <a:srgbClr val="F4F4F4"/>
          </a:solidFill>
          <a:ln w="12700" cap="flat">
            <a:noFill/>
            <a:miter lim="400000"/>
          </a:ln>
          <a:effectLst/>
          <a:sp3d/>
        </p:spPr>
        <p:txBody>
          <a:bodyPr rot="0" spcFirstLastPara="1" vertOverflow="overflow" horzOverflow="overflow" vert="horz" wrap="square" lIns="25400" tIns="25400" rIns="25400" bIns="2540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rgbClr val="C00000"/>
                </a:solidFill>
                <a:effectLst/>
                <a:uLnTx/>
                <a:uFillTx/>
                <a:latin typeface="Aharoni" panose="02010803020104030203" pitchFamily="2" charset="-79"/>
                <a:cs typeface="Aharoni" panose="02010803020104030203" pitchFamily="2" charset="-79"/>
                <a:sym typeface="Helvetica Neue"/>
              </a:rPr>
              <a:t>②</a:t>
            </a:r>
          </a:p>
        </p:txBody>
      </p:sp>
      <p:sp>
        <p:nvSpPr>
          <p:cNvPr id="181" name="文本框 180"/>
          <p:cNvSpPr txBox="1"/>
          <p:nvPr/>
        </p:nvSpPr>
        <p:spPr>
          <a:xfrm>
            <a:off x="5471092" y="3560572"/>
            <a:ext cx="259268" cy="297517"/>
          </a:xfrm>
          <a:prstGeom prst="rect">
            <a:avLst/>
          </a:prstGeom>
          <a:solidFill>
            <a:srgbClr val="F4F4F4"/>
          </a:solidFill>
          <a:ln w="12700" cap="flat">
            <a:noFill/>
            <a:miter lim="400000"/>
          </a:ln>
          <a:effectLst/>
          <a:sp3d/>
        </p:spPr>
        <p:txBody>
          <a:bodyPr rot="0" spcFirstLastPara="1" vertOverflow="overflow" horzOverflow="overflow" vert="horz" wrap="square" lIns="25400" tIns="25400" rIns="25400" bIns="2540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rgbClr val="C00000"/>
                </a:solidFill>
                <a:effectLst/>
                <a:uLnTx/>
                <a:uFillTx/>
                <a:latin typeface="Aharoni" panose="02010803020104030203" pitchFamily="2" charset="-79"/>
                <a:cs typeface="Aharoni" panose="02010803020104030203" pitchFamily="2" charset="-79"/>
                <a:sym typeface="Helvetica Neue"/>
              </a:rPr>
              <a:t>③</a:t>
            </a:r>
          </a:p>
        </p:txBody>
      </p:sp>
      <p:sp>
        <p:nvSpPr>
          <p:cNvPr id="182" name="文本框 181"/>
          <p:cNvSpPr txBox="1"/>
          <p:nvPr/>
        </p:nvSpPr>
        <p:spPr>
          <a:xfrm>
            <a:off x="7204826" y="3612027"/>
            <a:ext cx="259268" cy="297517"/>
          </a:xfrm>
          <a:prstGeom prst="rect">
            <a:avLst/>
          </a:prstGeom>
          <a:solidFill>
            <a:srgbClr val="F4F4F4"/>
          </a:solidFill>
          <a:ln w="12700" cap="flat">
            <a:noFill/>
            <a:miter lim="400000"/>
          </a:ln>
          <a:effectLst/>
          <a:sp3d/>
        </p:spPr>
        <p:txBody>
          <a:bodyPr rot="0" spcFirstLastPara="1" vertOverflow="overflow" horzOverflow="overflow" vert="horz" wrap="square" lIns="25400" tIns="25400" rIns="25400" bIns="2540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rgbClr val="C00000"/>
                </a:solidFill>
                <a:effectLst/>
                <a:uLnTx/>
                <a:uFillTx/>
                <a:latin typeface="Aharoni" panose="02010803020104030203" pitchFamily="2" charset="-79"/>
                <a:cs typeface="Aharoni" panose="02010803020104030203" pitchFamily="2" charset="-79"/>
                <a:sym typeface="Helvetica Neue"/>
              </a:rPr>
              <a:t>④</a:t>
            </a:r>
          </a:p>
        </p:txBody>
      </p:sp>
      <p:sp>
        <p:nvSpPr>
          <p:cNvPr id="183" name="文本框 182"/>
          <p:cNvSpPr txBox="1"/>
          <p:nvPr/>
        </p:nvSpPr>
        <p:spPr>
          <a:xfrm>
            <a:off x="9052298" y="3473137"/>
            <a:ext cx="259268" cy="297517"/>
          </a:xfrm>
          <a:prstGeom prst="rect">
            <a:avLst/>
          </a:prstGeom>
          <a:solidFill>
            <a:srgbClr val="F4F4F4"/>
          </a:solidFill>
          <a:ln w="12700" cap="flat">
            <a:noFill/>
            <a:miter lim="400000"/>
          </a:ln>
          <a:effectLst/>
          <a:sp3d/>
        </p:spPr>
        <p:txBody>
          <a:bodyPr rot="0" spcFirstLastPara="1" vertOverflow="overflow" horzOverflow="overflow" vert="horz" wrap="square" lIns="25400" tIns="25400" rIns="25400" bIns="2540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rgbClr val="C00000"/>
                </a:solidFill>
                <a:effectLst/>
                <a:uLnTx/>
                <a:uFillTx/>
                <a:latin typeface="Aharoni" panose="02010803020104030203" pitchFamily="2" charset="-79"/>
                <a:cs typeface="Aharoni" panose="02010803020104030203" pitchFamily="2" charset="-79"/>
                <a:sym typeface="Helvetica Neue"/>
              </a:rPr>
              <a:t>⑤</a:t>
            </a:r>
          </a:p>
        </p:txBody>
      </p:sp>
      <p:sp>
        <p:nvSpPr>
          <p:cNvPr id="184" name="文本框 183"/>
          <p:cNvSpPr txBox="1"/>
          <p:nvPr/>
        </p:nvSpPr>
        <p:spPr>
          <a:xfrm>
            <a:off x="10932661" y="3429269"/>
            <a:ext cx="259268" cy="297517"/>
          </a:xfrm>
          <a:prstGeom prst="rect">
            <a:avLst/>
          </a:prstGeom>
          <a:solidFill>
            <a:srgbClr val="F4F4F4"/>
          </a:solidFill>
          <a:ln w="12700" cap="flat">
            <a:noFill/>
            <a:miter lim="400000"/>
          </a:ln>
          <a:effectLst/>
          <a:sp3d/>
        </p:spPr>
        <p:txBody>
          <a:bodyPr rot="0" spcFirstLastPara="1" vertOverflow="overflow" horzOverflow="overflow" vert="horz" wrap="square" lIns="25400" tIns="25400" rIns="25400" bIns="2540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r>
              <a:rPr kumimoji="0" lang="zh-CN" altLang="en-US" sz="1600" b="1" i="0" u="none" strike="noStrike" kern="0" cap="none" spc="0" normalizeH="0" baseline="0" noProof="0">
                <a:ln>
                  <a:noFill/>
                </a:ln>
                <a:solidFill>
                  <a:srgbClr val="C00000"/>
                </a:solidFill>
                <a:effectLst/>
                <a:uLnTx/>
                <a:uFillTx/>
                <a:latin typeface="Aharoni" panose="02010803020104030203" pitchFamily="2" charset="-79"/>
                <a:cs typeface="Aharoni" panose="02010803020104030203" pitchFamily="2" charset="-79"/>
                <a:sym typeface="Helvetica Neue"/>
              </a:rPr>
              <a:t>⑥</a:t>
            </a:r>
          </a:p>
        </p:txBody>
      </p:sp>
      <p:sp>
        <p:nvSpPr>
          <p:cNvPr id="71" name="标题 1"/>
          <p:cNvSpPr txBox="1"/>
          <p:nvPr/>
        </p:nvSpPr>
        <p:spPr>
          <a:xfrm>
            <a:off x="633660" y="213150"/>
            <a:ext cx="11420888" cy="536842"/>
          </a:xfrm>
          <a:prstGeom prst="rect">
            <a:avLst/>
          </a:prstGeom>
        </p:spPr>
        <p:txBody>
          <a:bodyPr vert="horz" lIns="91440" tIns="45720" rIns="91440" bIns="45720" rtlCol="0" anchor="ctr">
            <a:noAutofit/>
          </a:bodyPr>
          <a:lstStyle>
            <a:lvl1pPr marL="0" marR="0" indent="0" algn="l" defTabSz="412750" latinLnBrk="0">
              <a:lnSpc>
                <a:spcPct val="100000"/>
              </a:lnSpc>
              <a:spcBef>
                <a:spcPts val="0"/>
              </a:spcBef>
              <a:spcAft>
                <a:spcPts val="0"/>
              </a:spcAft>
              <a:buClrTx/>
              <a:buSzTx/>
              <a:buFontTx/>
              <a:buNone/>
              <a:defRPr sz="2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1pPr>
            <a:lvl2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2pPr>
            <a:lvl3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3pPr>
            <a:lvl4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4pPr>
            <a:lvl5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5pPr>
            <a:lvl6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6pPr>
            <a:lvl7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7pPr>
            <a:lvl8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8pPr>
            <a:lvl9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9pPr>
          </a:lstStyle>
          <a:p>
            <a:pPr marL="0" marR="0" lvl="0" indent="0" algn="l" defTabSz="412750" rtl="0" eaLnBrk="1" fontAlgn="auto" latinLnBrk="0" hangingPunct="1">
              <a:lnSpc>
                <a:spcPct val="100000"/>
              </a:lnSpc>
              <a:spcBef>
                <a:spcPts val="0"/>
              </a:spcBef>
              <a:spcAft>
                <a:spcPts val="0"/>
              </a:spcAft>
              <a:buClrTx/>
              <a:buSzTx/>
              <a:buFontTx/>
              <a:buNone/>
              <a:defRPr/>
            </a:pPr>
            <a:r>
              <a:rPr lang="en-US" altLang="zh-CN" sz="2000" b="1" dirty="0">
                <a:solidFill>
                  <a:srgbClr val="F2F2F2">
                    <a:lumMod val="10000"/>
                  </a:srgbClr>
                </a:solidFill>
                <a:latin typeface="OPPOSans M" panose="00020600040101010101" charset="-122"/>
                <a:ea typeface="OPPOSans M" panose="00020600040101010101" charset="-122"/>
              </a:rPr>
              <a:t>3</a:t>
            </a:r>
            <a:r>
              <a:rPr kumimoji="0" lang="en-US" altLang="zh-CN" sz="2000" b="1" i="0" u="none" strike="noStrike" kern="120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rPr>
              <a:t>.1 Service Journey Map </a:t>
            </a:r>
            <a:endParaRPr kumimoji="0" lang="zh-CN" altLang="en-US" sz="2000" b="1" i="0" u="none" strike="noStrike" kern="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endParaRPr>
          </a:p>
        </p:txBody>
      </p:sp>
      <p:sp>
        <p:nvSpPr>
          <p:cNvPr id="70" name="矩形 69"/>
          <p:cNvSpPr/>
          <p:nvPr/>
        </p:nvSpPr>
        <p:spPr>
          <a:xfrm>
            <a:off x="6670115" y="876754"/>
            <a:ext cx="1481782" cy="675937"/>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algn="ctr" defTabSz="777240">
              <a:spcAft>
                <a:spcPts val="600"/>
              </a:spcAft>
              <a:defRPr/>
            </a:pPr>
            <a:r>
              <a:rPr lang="en-US" altLang="zh-CN" sz="1200" b="1" kern="0" dirty="0">
                <a:solidFill>
                  <a:srgbClr val="FFFFFF"/>
                </a:solidFill>
                <a:latin typeface="OPPOSans B" panose="00020600040101010101" charset="-122"/>
                <a:ea typeface="OPPOSans B" panose="00020600040101010101" charset="-122"/>
                <a:sym typeface="Helvetica Neue Medium"/>
              </a:rPr>
              <a:t>5.</a:t>
            </a:r>
            <a:r>
              <a:rPr lang="en-US" altLang="zh-CN" sz="1200" b="1" kern="0" dirty="0">
                <a:solidFill>
                  <a:srgbClr val="FFFFFF"/>
                </a:solidFill>
                <a:latin typeface="OPPOSans B" panose="00020600040101010101" charset="-122"/>
                <a:ea typeface="OPPOSans B" panose="00020600040101010101" charset="-122"/>
                <a:sym typeface="Arial" panose="020B0604020202020204" pitchFamily="34" charset="0"/>
              </a:rPr>
              <a:t> Wait for repairing</a:t>
            </a:r>
            <a:endParaRPr lang="zh-CN" altLang="en-US" sz="1200" b="1" kern="0" dirty="0">
              <a:solidFill>
                <a:srgbClr val="FFFFFF"/>
              </a:solidFill>
              <a:latin typeface="OPPOSans B" panose="00020600040101010101" charset="-122"/>
              <a:ea typeface="OPPOSans B" panose="00020600040101010101" charset="-122"/>
              <a:sym typeface="Arial" panose="020B0604020202020204" pitchFamily="34" charset="0"/>
            </a:endParaRPr>
          </a:p>
        </p:txBody>
      </p:sp>
      <p:sp>
        <p:nvSpPr>
          <p:cNvPr id="72" name="矩形 71"/>
          <p:cNvSpPr/>
          <p:nvPr/>
        </p:nvSpPr>
        <p:spPr>
          <a:xfrm>
            <a:off x="8604922" y="970027"/>
            <a:ext cx="1000704" cy="436880"/>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lang="en-US" altLang="zh-CN" sz="1200" b="1" kern="0" dirty="0">
                <a:solidFill>
                  <a:srgbClr val="FFFFFF"/>
                </a:solidFill>
                <a:latin typeface="OPPOSans B" panose="00020600040101010101" charset="-122"/>
                <a:ea typeface="OPPOSans B" panose="00020600040101010101" charset="-122"/>
                <a:sym typeface="Helvetica Neue Medium"/>
              </a:rPr>
              <a:t>6. Get back device</a:t>
            </a:r>
            <a:endParaRPr lang="zh-CN" altLang="en-US" sz="1200" b="1" kern="0" dirty="0">
              <a:solidFill>
                <a:srgbClr val="FFFFFF"/>
              </a:solidFill>
              <a:latin typeface="OPPOSans B" panose="00020600040101010101" charset="-122"/>
              <a:ea typeface="OPPOSans B" panose="00020600040101010101" charset="-122"/>
              <a:sym typeface="Helvetica Neue Medium"/>
            </a:endParaRPr>
          </a:p>
        </p:txBody>
      </p:sp>
      <p:sp>
        <p:nvSpPr>
          <p:cNvPr id="73" name="箭头: V 形 72"/>
          <p:cNvSpPr/>
          <p:nvPr/>
        </p:nvSpPr>
        <p:spPr>
          <a:xfrm>
            <a:off x="8213177" y="991739"/>
            <a:ext cx="192797" cy="407870"/>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74" name="箭头: V 形 73"/>
          <p:cNvSpPr/>
          <p:nvPr/>
        </p:nvSpPr>
        <p:spPr>
          <a:xfrm>
            <a:off x="6463909" y="976722"/>
            <a:ext cx="187452" cy="436880"/>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84" name="文本框 83"/>
          <p:cNvSpPr txBox="1"/>
          <p:nvPr/>
        </p:nvSpPr>
        <p:spPr>
          <a:xfrm>
            <a:off x="1223365" y="4110396"/>
            <a:ext cx="1876055" cy="1446550"/>
          </a:xfrm>
          <a:prstGeom prst="rect">
            <a:avLst/>
          </a:prstGeom>
          <a:noFill/>
        </p:spPr>
        <p:txBody>
          <a:bodyPr wrap="square">
            <a:spAutoFit/>
          </a:bodyPr>
          <a:lstStyle/>
          <a:p>
            <a:pPr marR="0" lvl="0" algn="l" defTabSz="412750" rtl="0" eaLnBrk="1" fontAlgn="auto" latinLnBrk="0" hangingPunct="0">
              <a:lnSpc>
                <a:spcPct val="100000"/>
              </a:lnSpc>
              <a:spcBef>
                <a:spcPts val="0"/>
              </a:spcBef>
              <a:spcAft>
                <a:spcPts val="0"/>
              </a:spcAft>
              <a:buClrTx/>
              <a:buSzTx/>
              <a:defRPr/>
            </a:pPr>
            <a:r>
              <a:rPr kumimoji="0" lang="en-US" altLang="zh-CN" sz="8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1. Offline service channels are not publicized properly and resources are few</a:t>
            </a:r>
          </a:p>
          <a:p>
            <a:pPr marR="0" lvl="0" algn="l" defTabSz="412750" rtl="0" eaLnBrk="1" fontAlgn="auto" latinLnBrk="0" hangingPunct="0">
              <a:lnSpc>
                <a:spcPct val="100000"/>
              </a:lnSpc>
              <a:spcBef>
                <a:spcPts val="0"/>
              </a:spcBef>
              <a:spcAft>
                <a:spcPts val="0"/>
              </a:spcAft>
              <a:buClrTx/>
              <a:buSzTx/>
              <a:defRPr/>
            </a:pPr>
            <a:r>
              <a:rPr kumimoji="0" lang="en-US" altLang="zh-CN" sz="8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2. The official website search has bugs</a:t>
            </a:r>
          </a:p>
          <a:p>
            <a:pPr marR="0" lvl="0" algn="l" defTabSz="412750" rtl="0" eaLnBrk="1" fontAlgn="auto" latinLnBrk="0" hangingPunct="0">
              <a:lnSpc>
                <a:spcPct val="100000"/>
              </a:lnSpc>
              <a:spcBef>
                <a:spcPts val="0"/>
              </a:spcBef>
              <a:spcAft>
                <a:spcPts val="0"/>
              </a:spcAft>
              <a:buClrTx/>
              <a:buSzTx/>
              <a:defRPr/>
            </a:pPr>
            <a:r>
              <a:rPr kumimoji="0" lang="en-US" altLang="zh-CN" sz="8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3. The SC staff spoke too fast on the phone</a:t>
            </a:r>
          </a:p>
          <a:p>
            <a:pPr marR="0" lvl="0" algn="l" defTabSz="412750" rtl="0" eaLnBrk="1" fontAlgn="auto" latinLnBrk="0" hangingPunct="0">
              <a:lnSpc>
                <a:spcPct val="100000"/>
              </a:lnSpc>
              <a:spcBef>
                <a:spcPts val="0"/>
              </a:spcBef>
              <a:spcAft>
                <a:spcPts val="0"/>
              </a:spcAft>
              <a:buClrTx/>
              <a:buSzTx/>
              <a:defRPr/>
            </a:pPr>
            <a:r>
              <a:rPr kumimoji="0" lang="en-US" altLang="zh-CN" sz="8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4. Public transportation is undeveloped and crowded, 5.parking area are difficult to find</a:t>
            </a:r>
            <a:endParaRPr kumimoji="0" lang="zh-CN" altLang="en-US" sz="8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86" name="文本框 85"/>
          <p:cNvSpPr txBox="1"/>
          <p:nvPr/>
        </p:nvSpPr>
        <p:spPr>
          <a:xfrm>
            <a:off x="3031217" y="4136618"/>
            <a:ext cx="1780135" cy="1323439"/>
          </a:xfrm>
          <a:prstGeom prst="rect">
            <a:avLst/>
          </a:prstGeom>
          <a:noFill/>
        </p:spPr>
        <p:txBody>
          <a:bodyPr wrap="square">
            <a:spAutoFit/>
          </a:bodyPr>
          <a:lstStyle/>
          <a:p>
            <a:pPr marL="0" marR="0" lvl="0" indent="0" algn="l" defTabSz="412750" rtl="0" eaLnBrk="1" fontAlgn="auto" latinLnBrk="0" hangingPunct="0">
              <a:lnSpc>
                <a:spcPct val="100000"/>
              </a:lnSpc>
              <a:spcBef>
                <a:spcPts val="0"/>
              </a:spcBef>
              <a:spcAft>
                <a:spcPts val="0"/>
              </a:spcAft>
              <a:buClrTx/>
              <a:buSzTx/>
              <a:buFontTx/>
              <a:buNone/>
              <a:defRPr/>
            </a:pPr>
            <a:r>
              <a:rPr kumimoji="0" lang="en-US" altLang="zh-CN" sz="8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1. The main shortage of the store environment is the sense of space. The small space does not provide a sofa for waiting to rest, and the environment is not clean enough.</a:t>
            </a:r>
          </a:p>
          <a:p>
            <a:pPr marL="0" marR="0" lvl="0" indent="0" algn="l" defTabSz="412750" rtl="0" eaLnBrk="1" fontAlgn="auto" latinLnBrk="0" hangingPunct="0">
              <a:lnSpc>
                <a:spcPct val="100000"/>
              </a:lnSpc>
              <a:spcBef>
                <a:spcPts val="0"/>
              </a:spcBef>
              <a:spcAft>
                <a:spcPts val="0"/>
              </a:spcAft>
              <a:buClrTx/>
              <a:buSzTx/>
              <a:buFontTx/>
              <a:buNone/>
              <a:defRPr/>
            </a:pPr>
            <a:r>
              <a:rPr kumimoji="0" lang="en-US" altLang="zh-CN" sz="8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2. Staff service awareness is relatively weak, no initiative to greet, provide guidance</a:t>
            </a:r>
            <a:endParaRPr kumimoji="0" lang="zh-CN" altLang="en-US" sz="8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88" name="文本框 87"/>
          <p:cNvSpPr txBox="1"/>
          <p:nvPr/>
        </p:nvSpPr>
        <p:spPr>
          <a:xfrm>
            <a:off x="4725112" y="4162140"/>
            <a:ext cx="1886767" cy="954107"/>
          </a:xfrm>
          <a:prstGeom prst="rect">
            <a:avLst/>
          </a:prstGeom>
          <a:noFill/>
        </p:spPr>
        <p:txBody>
          <a:bodyPr wrap="square">
            <a:spAutoFit/>
          </a:bodyPr>
          <a:lstStyle/>
          <a:p>
            <a:pPr marR="0" lvl="0" algn="l" defTabSz="412750" rtl="0" eaLnBrk="1" fontAlgn="auto" latinLnBrk="0" hangingPunct="0">
              <a:lnSpc>
                <a:spcPct val="100000"/>
              </a:lnSpc>
              <a:spcBef>
                <a:spcPts val="0"/>
              </a:spcBef>
              <a:spcAft>
                <a:spcPts val="0"/>
              </a:spcAft>
              <a:buClrTx/>
              <a:buSzTx/>
              <a:defRPr/>
            </a:pPr>
            <a:r>
              <a:rPr kumimoji="0" lang="en-US" altLang="zh-CN" sz="8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1. the problem handling ability</a:t>
            </a:r>
            <a:r>
              <a:rPr lang="en-US" altLang="zh-CN" sz="800" kern="0" dirty="0">
                <a:solidFill>
                  <a:srgbClr val="000000"/>
                </a:solidFill>
                <a:latin typeface="OPPOSans R" panose="00020600040101010101" pitchFamily="18" charset="-122"/>
                <a:ea typeface="OPPOSans R" panose="00020600040101010101" pitchFamily="18" charset="-122"/>
                <a:sym typeface="Helvetica Neue"/>
              </a:rPr>
              <a:t> is bad</a:t>
            </a:r>
          </a:p>
          <a:p>
            <a:pPr marR="0" lvl="0" algn="l" defTabSz="412750" rtl="0" eaLnBrk="1" fontAlgn="auto" latinLnBrk="0" hangingPunct="0">
              <a:lnSpc>
                <a:spcPct val="100000"/>
              </a:lnSpc>
              <a:spcBef>
                <a:spcPts val="0"/>
              </a:spcBef>
              <a:spcAft>
                <a:spcPts val="0"/>
              </a:spcAft>
              <a:buClrTx/>
              <a:buSzTx/>
              <a:defRPr/>
            </a:pPr>
            <a:r>
              <a:rPr kumimoji="0" lang="en-US" altLang="zh-CN" sz="8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2.communication skill is not good</a:t>
            </a:r>
          </a:p>
          <a:p>
            <a:pPr marR="0" lvl="0" algn="l" defTabSz="412750" rtl="0" eaLnBrk="1" fontAlgn="auto" latinLnBrk="0" hangingPunct="0">
              <a:lnSpc>
                <a:spcPct val="100000"/>
              </a:lnSpc>
              <a:spcBef>
                <a:spcPts val="0"/>
              </a:spcBef>
              <a:spcAft>
                <a:spcPts val="0"/>
              </a:spcAft>
              <a:buClrTx/>
              <a:buSzTx/>
              <a:defRPr/>
            </a:pPr>
            <a:r>
              <a:rPr lang="en-US" altLang="zh-CN" sz="800" kern="0" dirty="0">
                <a:solidFill>
                  <a:srgbClr val="000000"/>
                </a:solidFill>
                <a:latin typeface="OPPOSans R" panose="00020600040101010101" pitchFamily="18" charset="-122"/>
                <a:ea typeface="OPPOSans R" panose="00020600040101010101" pitchFamily="18" charset="-122"/>
                <a:sym typeface="Helvetica Neue"/>
              </a:rPr>
              <a:t>3. </a:t>
            </a:r>
            <a:r>
              <a:rPr kumimoji="0" lang="en-US" altLang="zh-CN" sz="8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service attitude is bad</a:t>
            </a:r>
          </a:p>
          <a:p>
            <a:pPr marR="0" lvl="0" algn="l" defTabSz="412750" rtl="0" eaLnBrk="1" fontAlgn="auto" latinLnBrk="0" hangingPunct="0">
              <a:lnSpc>
                <a:spcPct val="100000"/>
              </a:lnSpc>
              <a:spcBef>
                <a:spcPts val="0"/>
              </a:spcBef>
              <a:spcAft>
                <a:spcPts val="0"/>
              </a:spcAft>
              <a:buClrTx/>
              <a:buSzTx/>
              <a:defRPr/>
            </a:pPr>
            <a:r>
              <a:rPr lang="en-US" altLang="zh-CN" sz="800" kern="0" dirty="0">
                <a:solidFill>
                  <a:srgbClr val="000000"/>
                </a:solidFill>
                <a:latin typeface="OPPOSans R" panose="00020600040101010101" pitchFamily="18" charset="-122"/>
                <a:ea typeface="OPPOSans R" panose="00020600040101010101" pitchFamily="18" charset="-122"/>
                <a:sym typeface="Helvetica Neue"/>
              </a:rPr>
              <a:t>4. Not professional, or not effective</a:t>
            </a:r>
            <a:endParaRPr kumimoji="0" lang="zh-CN" altLang="en-US" sz="8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90" name="文本框 89"/>
          <p:cNvSpPr txBox="1"/>
          <p:nvPr/>
        </p:nvSpPr>
        <p:spPr>
          <a:xfrm>
            <a:off x="6491787" y="4152171"/>
            <a:ext cx="1939709" cy="1569660"/>
          </a:xfrm>
          <a:prstGeom prst="rect">
            <a:avLst/>
          </a:prstGeom>
          <a:noFill/>
        </p:spPr>
        <p:txBody>
          <a:bodyPr wrap="square">
            <a:spAutoFit/>
          </a:bodyPr>
          <a:lstStyle/>
          <a:p>
            <a:pPr marL="0" marR="0" lvl="0" indent="0" algn="l" defTabSz="412750" rtl="0" eaLnBrk="1" fontAlgn="auto" latinLnBrk="0" hangingPunct="0">
              <a:lnSpc>
                <a:spcPct val="100000"/>
              </a:lnSpc>
              <a:spcBef>
                <a:spcPts val="0"/>
              </a:spcBef>
              <a:spcAft>
                <a:spcPts val="0"/>
              </a:spcAft>
              <a:buClrTx/>
              <a:buSzTx/>
              <a:buFontTx/>
              <a:buNone/>
              <a:defRPr/>
            </a:pPr>
            <a:r>
              <a:rPr kumimoji="0" lang="en-US" altLang="zh-CN" sz="8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1. The problem handling is not ideal, the cause is missing and the solution is not clear, and the communication skills and details of the personnel service process also expose the lack of professionalism</a:t>
            </a:r>
          </a:p>
          <a:p>
            <a:pPr marL="0" marR="0" lvl="0" indent="0" algn="l" defTabSz="412750" rtl="0" eaLnBrk="1" fontAlgn="auto" latinLnBrk="0" hangingPunct="0">
              <a:lnSpc>
                <a:spcPct val="100000"/>
              </a:lnSpc>
              <a:spcBef>
                <a:spcPts val="0"/>
              </a:spcBef>
              <a:spcAft>
                <a:spcPts val="0"/>
              </a:spcAft>
              <a:buClrTx/>
              <a:buSzTx/>
              <a:buFontTx/>
              <a:buNone/>
              <a:defRPr/>
            </a:pPr>
            <a:r>
              <a:rPr kumimoji="0" lang="en-US" altLang="zh-CN" sz="8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2. Lack of service awareness, not active</a:t>
            </a:r>
          </a:p>
          <a:p>
            <a:pPr marL="0" marR="0" lvl="0" indent="0" algn="l" defTabSz="412750" rtl="0" eaLnBrk="1" fontAlgn="auto" latinLnBrk="0" hangingPunct="0">
              <a:lnSpc>
                <a:spcPct val="100000"/>
              </a:lnSpc>
              <a:spcBef>
                <a:spcPts val="0"/>
              </a:spcBef>
              <a:spcAft>
                <a:spcPts val="0"/>
              </a:spcAft>
              <a:buClrTx/>
              <a:buSzTx/>
              <a:buFontTx/>
              <a:buNone/>
              <a:defRPr/>
            </a:pPr>
            <a:r>
              <a:rPr kumimoji="0" lang="en-US" altLang="zh-CN" sz="8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3. Unfriendly service attitude</a:t>
            </a:r>
          </a:p>
          <a:p>
            <a:pPr marL="0" marR="0" lvl="0" indent="0" algn="l" defTabSz="412750" rtl="0" eaLnBrk="1" fontAlgn="auto" latinLnBrk="0" hangingPunct="0">
              <a:lnSpc>
                <a:spcPct val="100000"/>
              </a:lnSpc>
              <a:spcBef>
                <a:spcPts val="0"/>
              </a:spcBef>
              <a:spcAft>
                <a:spcPts val="0"/>
              </a:spcAft>
              <a:buClrTx/>
              <a:buSzTx/>
              <a:buFontTx/>
              <a:buNone/>
              <a:defRPr/>
            </a:pPr>
            <a:r>
              <a:rPr lang="en-US" altLang="zh-CN" sz="800" kern="0" dirty="0">
                <a:solidFill>
                  <a:srgbClr val="000000"/>
                </a:solidFill>
                <a:latin typeface="OPPOSans R" panose="00020600040101010101" pitchFamily="18" charset="-122"/>
                <a:ea typeface="OPPOSans R" panose="00020600040101010101" pitchFamily="18" charset="-122"/>
                <a:sym typeface="Helvetica Neue"/>
              </a:rPr>
              <a:t>4. Do not inform me to take the phone in time</a:t>
            </a:r>
            <a:endParaRPr kumimoji="0" lang="zh-CN" altLang="en-US" sz="8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92" name="文本框 91"/>
          <p:cNvSpPr txBox="1"/>
          <p:nvPr/>
        </p:nvSpPr>
        <p:spPr>
          <a:xfrm>
            <a:off x="8343163" y="4180508"/>
            <a:ext cx="1689705" cy="1200329"/>
          </a:xfrm>
          <a:prstGeom prst="rect">
            <a:avLst/>
          </a:prstGeom>
          <a:noFill/>
        </p:spPr>
        <p:txBody>
          <a:bodyPr wrap="square">
            <a:spAutoFit/>
          </a:bodyPr>
          <a:lstStyle/>
          <a:p>
            <a:pPr marL="0" marR="0" lvl="0" indent="0" algn="l" defTabSz="412750" rtl="0" eaLnBrk="1" fontAlgn="auto" latinLnBrk="0" hangingPunct="0">
              <a:lnSpc>
                <a:spcPct val="100000"/>
              </a:lnSpc>
              <a:spcBef>
                <a:spcPts val="0"/>
              </a:spcBef>
              <a:spcAft>
                <a:spcPts val="0"/>
              </a:spcAft>
              <a:buClrTx/>
              <a:buSzTx/>
              <a:buFontTx/>
              <a:buNone/>
              <a:defRPr/>
            </a:pPr>
            <a:r>
              <a:rPr kumimoji="0" lang="en-US" altLang="zh-CN" sz="8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1. Lack of Notice of follow-up use, poor performance</a:t>
            </a:r>
          </a:p>
          <a:p>
            <a:pPr marL="0" marR="0" lvl="0" indent="0" algn="l" defTabSz="412750" rtl="0" eaLnBrk="1" fontAlgn="auto" latinLnBrk="0" hangingPunct="0">
              <a:lnSpc>
                <a:spcPct val="100000"/>
              </a:lnSpc>
              <a:spcBef>
                <a:spcPts val="0"/>
              </a:spcBef>
              <a:spcAft>
                <a:spcPts val="0"/>
              </a:spcAft>
              <a:buClrTx/>
              <a:buSzTx/>
              <a:buFontTx/>
              <a:buNone/>
              <a:defRPr/>
            </a:pPr>
            <a:r>
              <a:rPr kumimoji="0" lang="en-US" altLang="zh-CN" sz="8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2.The user ’s experience before leaving the store is incomplete</a:t>
            </a:r>
          </a:p>
          <a:p>
            <a:pPr marL="0" marR="0" lvl="0" indent="0" algn="l" defTabSz="412750" rtl="0" eaLnBrk="1" fontAlgn="auto" latinLnBrk="0" hangingPunct="0">
              <a:lnSpc>
                <a:spcPct val="100000"/>
              </a:lnSpc>
              <a:spcBef>
                <a:spcPts val="0"/>
              </a:spcBef>
              <a:spcAft>
                <a:spcPts val="0"/>
              </a:spcAft>
              <a:buClrTx/>
              <a:buSzTx/>
              <a:buFontTx/>
              <a:buNone/>
              <a:defRPr/>
            </a:pPr>
            <a:r>
              <a:rPr lang="en-US" altLang="zh-CN" sz="800" kern="0" dirty="0">
                <a:solidFill>
                  <a:srgbClr val="000000"/>
                </a:solidFill>
                <a:latin typeface="OPPOSans R" panose="00020600040101010101" pitchFamily="18" charset="-122"/>
                <a:ea typeface="OPPOSans R" panose="00020600040101010101" pitchFamily="18" charset="-122"/>
                <a:sym typeface="Helvetica Neue"/>
              </a:rPr>
              <a:t>3. Data lost</a:t>
            </a:r>
          </a:p>
          <a:p>
            <a:pPr marL="0" marR="0" lvl="0" indent="0" algn="l" defTabSz="412750" rtl="0" eaLnBrk="1" fontAlgn="auto" latinLnBrk="0" hangingPunct="0">
              <a:lnSpc>
                <a:spcPct val="100000"/>
              </a:lnSpc>
              <a:spcBef>
                <a:spcPts val="0"/>
              </a:spcBef>
              <a:spcAft>
                <a:spcPts val="0"/>
              </a:spcAft>
              <a:buClrTx/>
              <a:buSzTx/>
              <a:buFontTx/>
              <a:buNone/>
              <a:defRPr/>
            </a:pPr>
            <a:r>
              <a:rPr kumimoji="0" lang="en-US" altLang="zh-CN" sz="8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4.</a:t>
            </a:r>
            <a:r>
              <a:rPr kumimoji="0" lang="en-US" altLang="zh-CN" sz="800" b="0" i="0" u="none" strike="noStrike" kern="0" cap="none" spc="0" normalizeH="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 There are new problems</a:t>
            </a:r>
          </a:p>
          <a:p>
            <a:pPr marL="0" marR="0" lvl="0" indent="0" algn="l" defTabSz="412750" rtl="0" eaLnBrk="1" fontAlgn="auto" latinLnBrk="0" hangingPunct="0">
              <a:lnSpc>
                <a:spcPct val="100000"/>
              </a:lnSpc>
              <a:spcBef>
                <a:spcPts val="0"/>
              </a:spcBef>
              <a:spcAft>
                <a:spcPts val="0"/>
              </a:spcAft>
              <a:buClrTx/>
              <a:buSzTx/>
              <a:buFontTx/>
              <a:buNone/>
              <a:defRPr/>
            </a:pPr>
            <a:r>
              <a:rPr lang="en-US" altLang="zh-CN" sz="800" kern="0" baseline="0" dirty="0">
                <a:solidFill>
                  <a:srgbClr val="000000"/>
                </a:solidFill>
                <a:latin typeface="OPPOSans R" panose="00020600040101010101" pitchFamily="18" charset="-122"/>
                <a:ea typeface="OPPOSans R" panose="00020600040101010101" pitchFamily="18" charset="-122"/>
                <a:sym typeface="Helvetica Neue"/>
              </a:rPr>
              <a:t>5. Inconvenient to pay</a:t>
            </a:r>
          </a:p>
          <a:p>
            <a:pPr marL="0" marR="0" lvl="0" indent="0" algn="l" defTabSz="412750" rtl="0" eaLnBrk="1" fontAlgn="auto" latinLnBrk="0" hangingPunct="0">
              <a:lnSpc>
                <a:spcPct val="100000"/>
              </a:lnSpc>
              <a:spcBef>
                <a:spcPts val="0"/>
              </a:spcBef>
              <a:spcAft>
                <a:spcPts val="0"/>
              </a:spcAft>
              <a:buClrTx/>
              <a:buSzTx/>
              <a:buFontTx/>
              <a:buNone/>
              <a:defRPr/>
            </a:pPr>
            <a:r>
              <a:rPr lang="en-US" altLang="zh-CN" sz="800" kern="0" dirty="0">
                <a:solidFill>
                  <a:srgbClr val="000000"/>
                </a:solidFill>
                <a:latin typeface="OPPOSans R" panose="00020600040101010101" pitchFamily="18" charset="-122"/>
                <a:ea typeface="OPPOSans R" panose="00020600040101010101" pitchFamily="18" charset="-122"/>
                <a:sym typeface="Helvetica Neue"/>
              </a:rPr>
              <a:t>6. The cost is too high</a:t>
            </a:r>
            <a:endParaRPr kumimoji="0" lang="zh-CN" altLang="en-US" sz="8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93" name="文本框 92"/>
          <p:cNvSpPr txBox="1"/>
          <p:nvPr/>
        </p:nvSpPr>
        <p:spPr>
          <a:xfrm>
            <a:off x="10058701" y="4195098"/>
            <a:ext cx="1580980" cy="954107"/>
          </a:xfrm>
          <a:prstGeom prst="rect">
            <a:avLst/>
          </a:prstGeom>
          <a:noFill/>
        </p:spPr>
        <p:txBody>
          <a:bodyPr wrap="square">
            <a:spAutoFit/>
          </a:bodyPr>
          <a:lstStyle/>
          <a:p>
            <a:pPr marL="0" marR="0" lvl="0" indent="0" defTabSz="412750" eaLnBrk="1" fontAlgn="auto" latinLnBrk="0" hangingPunct="0">
              <a:lnSpc>
                <a:spcPct val="100000"/>
              </a:lnSpc>
              <a:spcBef>
                <a:spcPts val="0"/>
              </a:spcBef>
              <a:spcAft>
                <a:spcPts val="0"/>
              </a:spcAft>
              <a:buClrTx/>
              <a:buSzTx/>
              <a:buFontTx/>
              <a:buNone/>
              <a:defRPr/>
            </a:pPr>
            <a:r>
              <a:rPr lang="en-US" altLang="zh-CN" sz="800" kern="0" dirty="0">
                <a:solidFill>
                  <a:srgbClr val="000000"/>
                </a:solidFill>
                <a:latin typeface="OPPOSans R" panose="00020600040101010101" pitchFamily="18" charset="-122"/>
                <a:ea typeface="OPPOSans R" panose="00020600040101010101" pitchFamily="18" charset="-122"/>
                <a:sym typeface="Helvetica Neue"/>
              </a:rPr>
              <a:t>1. SC staff ignore me</a:t>
            </a:r>
          </a:p>
          <a:p>
            <a:pPr marL="0" marR="0" lvl="0" indent="0" defTabSz="412750" eaLnBrk="1" fontAlgn="auto" latinLnBrk="0" hangingPunct="0">
              <a:lnSpc>
                <a:spcPct val="100000"/>
              </a:lnSpc>
              <a:spcBef>
                <a:spcPts val="0"/>
              </a:spcBef>
              <a:spcAft>
                <a:spcPts val="0"/>
              </a:spcAft>
              <a:buClrTx/>
              <a:buSzTx/>
              <a:buFontTx/>
              <a:buNone/>
              <a:defRPr/>
            </a:pPr>
            <a:r>
              <a:rPr lang="en-US" altLang="zh-CN" sz="800" kern="0" dirty="0">
                <a:solidFill>
                  <a:srgbClr val="000000"/>
                </a:solidFill>
                <a:latin typeface="OPPOSans R" panose="00020600040101010101" pitchFamily="18" charset="-122"/>
                <a:ea typeface="OPPOSans R" panose="00020600040101010101" pitchFamily="18" charset="-122"/>
                <a:sym typeface="Helvetica Neue"/>
              </a:rPr>
              <a:t>2. </a:t>
            </a:r>
            <a:r>
              <a:rPr kumimoji="0" lang="en-US" altLang="zh-CN" sz="8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call center staff’s attitude is not good. 3.return rate of the OPPO customer service center is lower than the user's expectations</a:t>
            </a:r>
            <a:endParaRPr kumimoji="0" lang="zh-CN" altLang="en-US" sz="8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1000"/>
                                        <p:tgtEl>
                                          <p:spTgt spid="153"/>
                                        </p:tgtEl>
                                      </p:cBhvr>
                                    </p:animEffect>
                                    <p:anim calcmode="lin" valueType="num">
                                      <p:cBhvr>
                                        <p:cTn id="8" dur="1000" fill="hold"/>
                                        <p:tgtEl>
                                          <p:spTgt spid="153"/>
                                        </p:tgtEl>
                                        <p:attrNameLst>
                                          <p:attrName>ppt_x</p:attrName>
                                        </p:attrNameLst>
                                      </p:cBhvr>
                                      <p:tavLst>
                                        <p:tav tm="0">
                                          <p:val>
                                            <p:strVal val="#ppt_x"/>
                                          </p:val>
                                        </p:tav>
                                        <p:tav tm="100000">
                                          <p:val>
                                            <p:strVal val="#ppt_x"/>
                                          </p:val>
                                        </p:tav>
                                      </p:tavLst>
                                    </p:anim>
                                    <p:anim calcmode="lin" valueType="num">
                                      <p:cBhvr>
                                        <p:cTn id="9" dur="1000" fill="hold"/>
                                        <p:tgtEl>
                                          <p:spTgt spid="1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1000"/>
                                        <p:tgtEl>
                                          <p:spTgt spid="84"/>
                                        </p:tgtEl>
                                      </p:cBhvr>
                                    </p:animEffect>
                                    <p:anim calcmode="lin" valueType="num">
                                      <p:cBhvr>
                                        <p:cTn id="13" dur="1000" fill="hold"/>
                                        <p:tgtEl>
                                          <p:spTgt spid="84"/>
                                        </p:tgtEl>
                                        <p:attrNameLst>
                                          <p:attrName>ppt_x</p:attrName>
                                        </p:attrNameLst>
                                      </p:cBhvr>
                                      <p:tavLst>
                                        <p:tav tm="0">
                                          <p:val>
                                            <p:strVal val="#ppt_x"/>
                                          </p:val>
                                        </p:tav>
                                        <p:tav tm="100000">
                                          <p:val>
                                            <p:strVal val="#ppt_x"/>
                                          </p:val>
                                        </p:tav>
                                      </p:tavLst>
                                    </p:anim>
                                    <p:anim calcmode="lin" valueType="num">
                                      <p:cBhvr>
                                        <p:cTn id="14" dur="1000" fill="hold"/>
                                        <p:tgtEl>
                                          <p:spTgt spid="8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7"/>
                                        </p:tgtEl>
                                        <p:attrNameLst>
                                          <p:attrName>style.visibility</p:attrName>
                                        </p:attrNameLst>
                                      </p:cBhvr>
                                      <p:to>
                                        <p:strVal val="visible"/>
                                      </p:to>
                                    </p:set>
                                    <p:animEffect transition="in" filter="fade">
                                      <p:cBhvr>
                                        <p:cTn id="17" dur="1000"/>
                                        <p:tgtEl>
                                          <p:spTgt spid="137"/>
                                        </p:tgtEl>
                                      </p:cBhvr>
                                    </p:animEffect>
                                    <p:anim calcmode="lin" valueType="num">
                                      <p:cBhvr>
                                        <p:cTn id="18" dur="1000" fill="hold"/>
                                        <p:tgtEl>
                                          <p:spTgt spid="137"/>
                                        </p:tgtEl>
                                        <p:attrNameLst>
                                          <p:attrName>ppt_x</p:attrName>
                                        </p:attrNameLst>
                                      </p:cBhvr>
                                      <p:tavLst>
                                        <p:tav tm="0">
                                          <p:val>
                                            <p:strVal val="#ppt_x"/>
                                          </p:val>
                                        </p:tav>
                                        <p:tav tm="100000">
                                          <p:val>
                                            <p:strVal val="#ppt_x"/>
                                          </p:val>
                                        </p:tav>
                                      </p:tavLst>
                                    </p:anim>
                                    <p:anim calcmode="lin" valueType="num">
                                      <p:cBhvr>
                                        <p:cTn id="19" dur="1000" fill="hold"/>
                                        <p:tgtEl>
                                          <p:spTgt spid="13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0"/>
                                        </p:tgtEl>
                                        <p:attrNameLst>
                                          <p:attrName>style.visibility</p:attrName>
                                        </p:attrNameLst>
                                      </p:cBhvr>
                                      <p:to>
                                        <p:strVal val="visible"/>
                                      </p:to>
                                    </p:set>
                                    <p:animEffect transition="in" filter="fade">
                                      <p:cBhvr>
                                        <p:cTn id="24" dur="1000"/>
                                        <p:tgtEl>
                                          <p:spTgt spid="160"/>
                                        </p:tgtEl>
                                      </p:cBhvr>
                                    </p:animEffect>
                                    <p:anim calcmode="lin" valueType="num">
                                      <p:cBhvr>
                                        <p:cTn id="25" dur="1000" fill="hold"/>
                                        <p:tgtEl>
                                          <p:spTgt spid="160"/>
                                        </p:tgtEl>
                                        <p:attrNameLst>
                                          <p:attrName>ppt_x</p:attrName>
                                        </p:attrNameLst>
                                      </p:cBhvr>
                                      <p:tavLst>
                                        <p:tav tm="0">
                                          <p:val>
                                            <p:strVal val="#ppt_x"/>
                                          </p:val>
                                        </p:tav>
                                        <p:tav tm="100000">
                                          <p:val>
                                            <p:strVal val="#ppt_x"/>
                                          </p:val>
                                        </p:tav>
                                      </p:tavLst>
                                    </p:anim>
                                    <p:anim calcmode="lin" valueType="num">
                                      <p:cBhvr>
                                        <p:cTn id="26" dur="1000" fill="hold"/>
                                        <p:tgtEl>
                                          <p:spTgt spid="16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8"/>
                                        </p:tgtEl>
                                        <p:attrNameLst>
                                          <p:attrName>style.visibility</p:attrName>
                                        </p:attrNameLst>
                                      </p:cBhvr>
                                      <p:to>
                                        <p:strVal val="visible"/>
                                      </p:to>
                                    </p:set>
                                    <p:animEffect transition="in" filter="fade">
                                      <p:cBhvr>
                                        <p:cTn id="34" dur="1000"/>
                                        <p:tgtEl>
                                          <p:spTgt spid="138"/>
                                        </p:tgtEl>
                                      </p:cBhvr>
                                    </p:animEffect>
                                    <p:anim calcmode="lin" valueType="num">
                                      <p:cBhvr>
                                        <p:cTn id="35" dur="1000" fill="hold"/>
                                        <p:tgtEl>
                                          <p:spTgt spid="138"/>
                                        </p:tgtEl>
                                        <p:attrNameLst>
                                          <p:attrName>ppt_x</p:attrName>
                                        </p:attrNameLst>
                                      </p:cBhvr>
                                      <p:tavLst>
                                        <p:tav tm="0">
                                          <p:val>
                                            <p:strVal val="#ppt_x"/>
                                          </p:val>
                                        </p:tav>
                                        <p:tav tm="100000">
                                          <p:val>
                                            <p:strVal val="#ppt_x"/>
                                          </p:val>
                                        </p:tav>
                                      </p:tavLst>
                                    </p:anim>
                                    <p:anim calcmode="lin" valueType="num">
                                      <p:cBhvr>
                                        <p:cTn id="36"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61"/>
                                        </p:tgtEl>
                                        <p:attrNameLst>
                                          <p:attrName>style.visibility</p:attrName>
                                        </p:attrNameLst>
                                      </p:cBhvr>
                                      <p:to>
                                        <p:strVal val="visible"/>
                                      </p:to>
                                    </p:set>
                                    <p:animEffect transition="in" filter="fade">
                                      <p:cBhvr>
                                        <p:cTn id="41" dur="1000"/>
                                        <p:tgtEl>
                                          <p:spTgt spid="161"/>
                                        </p:tgtEl>
                                      </p:cBhvr>
                                    </p:animEffect>
                                    <p:anim calcmode="lin" valueType="num">
                                      <p:cBhvr>
                                        <p:cTn id="42" dur="1000" fill="hold"/>
                                        <p:tgtEl>
                                          <p:spTgt spid="161"/>
                                        </p:tgtEl>
                                        <p:attrNameLst>
                                          <p:attrName>ppt_x</p:attrName>
                                        </p:attrNameLst>
                                      </p:cBhvr>
                                      <p:tavLst>
                                        <p:tav tm="0">
                                          <p:val>
                                            <p:strVal val="#ppt_x"/>
                                          </p:val>
                                        </p:tav>
                                        <p:tav tm="100000">
                                          <p:val>
                                            <p:strVal val="#ppt_x"/>
                                          </p:val>
                                        </p:tav>
                                      </p:tavLst>
                                    </p:anim>
                                    <p:anim calcmode="lin" valueType="num">
                                      <p:cBhvr>
                                        <p:cTn id="43" dur="1000" fill="hold"/>
                                        <p:tgtEl>
                                          <p:spTgt spid="16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8"/>
                                        </p:tgtEl>
                                        <p:attrNameLst>
                                          <p:attrName>style.visibility</p:attrName>
                                        </p:attrNameLst>
                                      </p:cBhvr>
                                      <p:to>
                                        <p:strVal val="visible"/>
                                      </p:to>
                                    </p:set>
                                    <p:animEffect transition="in" filter="fade">
                                      <p:cBhvr>
                                        <p:cTn id="46" dur="1000"/>
                                        <p:tgtEl>
                                          <p:spTgt spid="88"/>
                                        </p:tgtEl>
                                      </p:cBhvr>
                                    </p:animEffect>
                                    <p:anim calcmode="lin" valueType="num">
                                      <p:cBhvr>
                                        <p:cTn id="47" dur="1000" fill="hold"/>
                                        <p:tgtEl>
                                          <p:spTgt spid="88"/>
                                        </p:tgtEl>
                                        <p:attrNameLst>
                                          <p:attrName>ppt_x</p:attrName>
                                        </p:attrNameLst>
                                      </p:cBhvr>
                                      <p:tavLst>
                                        <p:tav tm="0">
                                          <p:val>
                                            <p:strVal val="#ppt_x"/>
                                          </p:val>
                                        </p:tav>
                                        <p:tav tm="100000">
                                          <p:val>
                                            <p:strVal val="#ppt_x"/>
                                          </p:val>
                                        </p:tav>
                                      </p:tavLst>
                                    </p:anim>
                                    <p:anim calcmode="lin" valueType="num">
                                      <p:cBhvr>
                                        <p:cTn id="48" dur="1000" fill="hold"/>
                                        <p:tgtEl>
                                          <p:spTgt spid="88"/>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39"/>
                                        </p:tgtEl>
                                        <p:attrNameLst>
                                          <p:attrName>style.visibility</p:attrName>
                                        </p:attrNameLst>
                                      </p:cBhvr>
                                      <p:to>
                                        <p:strVal val="visible"/>
                                      </p:to>
                                    </p:set>
                                    <p:animEffect transition="in" filter="fade">
                                      <p:cBhvr>
                                        <p:cTn id="51" dur="1000"/>
                                        <p:tgtEl>
                                          <p:spTgt spid="139"/>
                                        </p:tgtEl>
                                      </p:cBhvr>
                                    </p:animEffect>
                                    <p:anim calcmode="lin" valueType="num">
                                      <p:cBhvr>
                                        <p:cTn id="52" dur="1000" fill="hold"/>
                                        <p:tgtEl>
                                          <p:spTgt spid="139"/>
                                        </p:tgtEl>
                                        <p:attrNameLst>
                                          <p:attrName>ppt_x</p:attrName>
                                        </p:attrNameLst>
                                      </p:cBhvr>
                                      <p:tavLst>
                                        <p:tav tm="0">
                                          <p:val>
                                            <p:strVal val="#ppt_x"/>
                                          </p:val>
                                        </p:tav>
                                        <p:tav tm="100000">
                                          <p:val>
                                            <p:strVal val="#ppt_x"/>
                                          </p:val>
                                        </p:tav>
                                      </p:tavLst>
                                    </p:anim>
                                    <p:anim calcmode="lin" valueType="num">
                                      <p:cBhvr>
                                        <p:cTn id="53" dur="1000" fill="hold"/>
                                        <p:tgtEl>
                                          <p:spTgt spid="13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69"/>
                                        </p:tgtEl>
                                        <p:attrNameLst>
                                          <p:attrName>style.visibility</p:attrName>
                                        </p:attrNameLst>
                                      </p:cBhvr>
                                      <p:to>
                                        <p:strVal val="visible"/>
                                      </p:to>
                                    </p:set>
                                    <p:animEffect transition="in" filter="fade">
                                      <p:cBhvr>
                                        <p:cTn id="58" dur="1000"/>
                                        <p:tgtEl>
                                          <p:spTgt spid="169"/>
                                        </p:tgtEl>
                                      </p:cBhvr>
                                    </p:animEffect>
                                    <p:anim calcmode="lin" valueType="num">
                                      <p:cBhvr>
                                        <p:cTn id="59" dur="1000" fill="hold"/>
                                        <p:tgtEl>
                                          <p:spTgt spid="169"/>
                                        </p:tgtEl>
                                        <p:attrNameLst>
                                          <p:attrName>ppt_x</p:attrName>
                                        </p:attrNameLst>
                                      </p:cBhvr>
                                      <p:tavLst>
                                        <p:tav tm="0">
                                          <p:val>
                                            <p:strVal val="#ppt_x"/>
                                          </p:val>
                                        </p:tav>
                                        <p:tav tm="100000">
                                          <p:val>
                                            <p:strVal val="#ppt_x"/>
                                          </p:val>
                                        </p:tav>
                                      </p:tavLst>
                                    </p:anim>
                                    <p:anim calcmode="lin" valueType="num">
                                      <p:cBhvr>
                                        <p:cTn id="60" dur="1000" fill="hold"/>
                                        <p:tgtEl>
                                          <p:spTgt spid="169"/>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90"/>
                                        </p:tgtEl>
                                        <p:attrNameLst>
                                          <p:attrName>style.visibility</p:attrName>
                                        </p:attrNameLst>
                                      </p:cBhvr>
                                      <p:to>
                                        <p:strVal val="visible"/>
                                      </p:to>
                                    </p:set>
                                    <p:animEffect transition="in" filter="fade">
                                      <p:cBhvr>
                                        <p:cTn id="63" dur="1000"/>
                                        <p:tgtEl>
                                          <p:spTgt spid="90"/>
                                        </p:tgtEl>
                                      </p:cBhvr>
                                    </p:animEffect>
                                    <p:anim calcmode="lin" valueType="num">
                                      <p:cBhvr>
                                        <p:cTn id="64" dur="1000" fill="hold"/>
                                        <p:tgtEl>
                                          <p:spTgt spid="90"/>
                                        </p:tgtEl>
                                        <p:attrNameLst>
                                          <p:attrName>ppt_x</p:attrName>
                                        </p:attrNameLst>
                                      </p:cBhvr>
                                      <p:tavLst>
                                        <p:tav tm="0">
                                          <p:val>
                                            <p:strVal val="#ppt_x"/>
                                          </p:val>
                                        </p:tav>
                                        <p:tav tm="100000">
                                          <p:val>
                                            <p:strVal val="#ppt_x"/>
                                          </p:val>
                                        </p:tav>
                                      </p:tavLst>
                                    </p:anim>
                                    <p:anim calcmode="lin" valueType="num">
                                      <p:cBhvr>
                                        <p:cTn id="65" dur="1000" fill="hold"/>
                                        <p:tgtEl>
                                          <p:spTgt spid="90"/>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40"/>
                                        </p:tgtEl>
                                        <p:attrNameLst>
                                          <p:attrName>style.visibility</p:attrName>
                                        </p:attrNameLst>
                                      </p:cBhvr>
                                      <p:to>
                                        <p:strVal val="visible"/>
                                      </p:to>
                                    </p:set>
                                    <p:animEffect transition="in" filter="fade">
                                      <p:cBhvr>
                                        <p:cTn id="68" dur="1000"/>
                                        <p:tgtEl>
                                          <p:spTgt spid="140"/>
                                        </p:tgtEl>
                                      </p:cBhvr>
                                    </p:animEffect>
                                    <p:anim calcmode="lin" valueType="num">
                                      <p:cBhvr>
                                        <p:cTn id="69" dur="1000" fill="hold"/>
                                        <p:tgtEl>
                                          <p:spTgt spid="140"/>
                                        </p:tgtEl>
                                        <p:attrNameLst>
                                          <p:attrName>ppt_x</p:attrName>
                                        </p:attrNameLst>
                                      </p:cBhvr>
                                      <p:tavLst>
                                        <p:tav tm="0">
                                          <p:val>
                                            <p:strVal val="#ppt_x"/>
                                          </p:val>
                                        </p:tav>
                                        <p:tav tm="100000">
                                          <p:val>
                                            <p:strVal val="#ppt_x"/>
                                          </p:val>
                                        </p:tav>
                                      </p:tavLst>
                                    </p:anim>
                                    <p:anim calcmode="lin" valueType="num">
                                      <p:cBhvr>
                                        <p:cTn id="70" dur="1000" fill="hold"/>
                                        <p:tgtEl>
                                          <p:spTgt spid="140"/>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71"/>
                                        </p:tgtEl>
                                        <p:attrNameLst>
                                          <p:attrName>style.visibility</p:attrName>
                                        </p:attrNameLst>
                                      </p:cBhvr>
                                      <p:to>
                                        <p:strVal val="visible"/>
                                      </p:to>
                                    </p:set>
                                    <p:animEffect transition="in" filter="fade">
                                      <p:cBhvr>
                                        <p:cTn id="75" dur="1000"/>
                                        <p:tgtEl>
                                          <p:spTgt spid="171"/>
                                        </p:tgtEl>
                                      </p:cBhvr>
                                    </p:animEffect>
                                    <p:anim calcmode="lin" valueType="num">
                                      <p:cBhvr>
                                        <p:cTn id="76" dur="1000" fill="hold"/>
                                        <p:tgtEl>
                                          <p:spTgt spid="171"/>
                                        </p:tgtEl>
                                        <p:attrNameLst>
                                          <p:attrName>ppt_x</p:attrName>
                                        </p:attrNameLst>
                                      </p:cBhvr>
                                      <p:tavLst>
                                        <p:tav tm="0">
                                          <p:val>
                                            <p:strVal val="#ppt_x"/>
                                          </p:val>
                                        </p:tav>
                                        <p:tav tm="100000">
                                          <p:val>
                                            <p:strVal val="#ppt_x"/>
                                          </p:val>
                                        </p:tav>
                                      </p:tavLst>
                                    </p:anim>
                                    <p:anim calcmode="lin" valueType="num">
                                      <p:cBhvr>
                                        <p:cTn id="77" dur="1000" fill="hold"/>
                                        <p:tgtEl>
                                          <p:spTgt spid="171"/>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92"/>
                                        </p:tgtEl>
                                        <p:attrNameLst>
                                          <p:attrName>style.visibility</p:attrName>
                                        </p:attrNameLst>
                                      </p:cBhvr>
                                      <p:to>
                                        <p:strVal val="visible"/>
                                      </p:to>
                                    </p:set>
                                    <p:animEffect transition="in" filter="fade">
                                      <p:cBhvr>
                                        <p:cTn id="80" dur="1000"/>
                                        <p:tgtEl>
                                          <p:spTgt spid="92"/>
                                        </p:tgtEl>
                                      </p:cBhvr>
                                    </p:animEffect>
                                    <p:anim calcmode="lin" valueType="num">
                                      <p:cBhvr>
                                        <p:cTn id="81" dur="1000" fill="hold"/>
                                        <p:tgtEl>
                                          <p:spTgt spid="92"/>
                                        </p:tgtEl>
                                        <p:attrNameLst>
                                          <p:attrName>ppt_x</p:attrName>
                                        </p:attrNameLst>
                                      </p:cBhvr>
                                      <p:tavLst>
                                        <p:tav tm="0">
                                          <p:val>
                                            <p:strVal val="#ppt_x"/>
                                          </p:val>
                                        </p:tav>
                                        <p:tav tm="100000">
                                          <p:val>
                                            <p:strVal val="#ppt_x"/>
                                          </p:val>
                                        </p:tav>
                                      </p:tavLst>
                                    </p:anim>
                                    <p:anim calcmode="lin" valueType="num">
                                      <p:cBhvr>
                                        <p:cTn id="82" dur="1000" fill="hold"/>
                                        <p:tgtEl>
                                          <p:spTgt spid="92"/>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141"/>
                                        </p:tgtEl>
                                        <p:attrNameLst>
                                          <p:attrName>style.visibility</p:attrName>
                                        </p:attrNameLst>
                                      </p:cBhvr>
                                      <p:to>
                                        <p:strVal val="visible"/>
                                      </p:to>
                                    </p:set>
                                    <p:animEffect transition="in" filter="fade">
                                      <p:cBhvr>
                                        <p:cTn id="85" dur="1000"/>
                                        <p:tgtEl>
                                          <p:spTgt spid="141"/>
                                        </p:tgtEl>
                                      </p:cBhvr>
                                    </p:animEffect>
                                    <p:anim calcmode="lin" valueType="num">
                                      <p:cBhvr>
                                        <p:cTn id="86" dur="1000" fill="hold"/>
                                        <p:tgtEl>
                                          <p:spTgt spid="141"/>
                                        </p:tgtEl>
                                        <p:attrNameLst>
                                          <p:attrName>ppt_x</p:attrName>
                                        </p:attrNameLst>
                                      </p:cBhvr>
                                      <p:tavLst>
                                        <p:tav tm="0">
                                          <p:val>
                                            <p:strVal val="#ppt_x"/>
                                          </p:val>
                                        </p:tav>
                                        <p:tav tm="100000">
                                          <p:val>
                                            <p:strVal val="#ppt_x"/>
                                          </p:val>
                                        </p:tav>
                                      </p:tavLst>
                                    </p:anim>
                                    <p:anim calcmode="lin" valueType="num">
                                      <p:cBhvr>
                                        <p:cTn id="87" dur="1000" fill="hold"/>
                                        <p:tgtEl>
                                          <p:spTgt spid="141"/>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176"/>
                                        </p:tgtEl>
                                        <p:attrNameLst>
                                          <p:attrName>style.visibility</p:attrName>
                                        </p:attrNameLst>
                                      </p:cBhvr>
                                      <p:to>
                                        <p:strVal val="visible"/>
                                      </p:to>
                                    </p:set>
                                    <p:animEffect transition="in" filter="fade">
                                      <p:cBhvr>
                                        <p:cTn id="92" dur="1000"/>
                                        <p:tgtEl>
                                          <p:spTgt spid="176"/>
                                        </p:tgtEl>
                                      </p:cBhvr>
                                    </p:animEffect>
                                    <p:anim calcmode="lin" valueType="num">
                                      <p:cBhvr>
                                        <p:cTn id="93" dur="1000" fill="hold"/>
                                        <p:tgtEl>
                                          <p:spTgt spid="176"/>
                                        </p:tgtEl>
                                        <p:attrNameLst>
                                          <p:attrName>ppt_x</p:attrName>
                                        </p:attrNameLst>
                                      </p:cBhvr>
                                      <p:tavLst>
                                        <p:tav tm="0">
                                          <p:val>
                                            <p:strVal val="#ppt_x"/>
                                          </p:val>
                                        </p:tav>
                                        <p:tav tm="100000">
                                          <p:val>
                                            <p:strVal val="#ppt_x"/>
                                          </p:val>
                                        </p:tav>
                                      </p:tavLst>
                                    </p:anim>
                                    <p:anim calcmode="lin" valueType="num">
                                      <p:cBhvr>
                                        <p:cTn id="94" dur="1000" fill="hold"/>
                                        <p:tgtEl>
                                          <p:spTgt spid="176"/>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93"/>
                                        </p:tgtEl>
                                        <p:attrNameLst>
                                          <p:attrName>style.visibility</p:attrName>
                                        </p:attrNameLst>
                                      </p:cBhvr>
                                      <p:to>
                                        <p:strVal val="visible"/>
                                      </p:to>
                                    </p:set>
                                    <p:animEffect transition="in" filter="fade">
                                      <p:cBhvr>
                                        <p:cTn id="97" dur="1000"/>
                                        <p:tgtEl>
                                          <p:spTgt spid="93"/>
                                        </p:tgtEl>
                                      </p:cBhvr>
                                    </p:animEffect>
                                    <p:anim calcmode="lin" valueType="num">
                                      <p:cBhvr>
                                        <p:cTn id="98" dur="1000" fill="hold"/>
                                        <p:tgtEl>
                                          <p:spTgt spid="93"/>
                                        </p:tgtEl>
                                        <p:attrNameLst>
                                          <p:attrName>ppt_x</p:attrName>
                                        </p:attrNameLst>
                                      </p:cBhvr>
                                      <p:tavLst>
                                        <p:tav tm="0">
                                          <p:val>
                                            <p:strVal val="#ppt_x"/>
                                          </p:val>
                                        </p:tav>
                                        <p:tav tm="100000">
                                          <p:val>
                                            <p:strVal val="#ppt_x"/>
                                          </p:val>
                                        </p:tav>
                                      </p:tavLst>
                                    </p:anim>
                                    <p:anim calcmode="lin" valueType="num">
                                      <p:cBhvr>
                                        <p:cTn id="99" dur="1000" fill="hold"/>
                                        <p:tgtEl>
                                          <p:spTgt spid="93"/>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142"/>
                                        </p:tgtEl>
                                        <p:attrNameLst>
                                          <p:attrName>style.visibility</p:attrName>
                                        </p:attrNameLst>
                                      </p:cBhvr>
                                      <p:to>
                                        <p:strVal val="visible"/>
                                      </p:to>
                                    </p:set>
                                    <p:animEffect transition="in" filter="fade">
                                      <p:cBhvr>
                                        <p:cTn id="102" dur="1000"/>
                                        <p:tgtEl>
                                          <p:spTgt spid="142"/>
                                        </p:tgtEl>
                                      </p:cBhvr>
                                    </p:animEffect>
                                    <p:anim calcmode="lin" valueType="num">
                                      <p:cBhvr>
                                        <p:cTn id="103" dur="1000" fill="hold"/>
                                        <p:tgtEl>
                                          <p:spTgt spid="142"/>
                                        </p:tgtEl>
                                        <p:attrNameLst>
                                          <p:attrName>ppt_x</p:attrName>
                                        </p:attrNameLst>
                                      </p:cBhvr>
                                      <p:tavLst>
                                        <p:tav tm="0">
                                          <p:val>
                                            <p:strVal val="#ppt_x"/>
                                          </p:val>
                                        </p:tav>
                                        <p:tav tm="100000">
                                          <p:val>
                                            <p:strVal val="#ppt_x"/>
                                          </p:val>
                                        </p:tav>
                                      </p:tavLst>
                                    </p:anim>
                                    <p:anim calcmode="lin" valueType="num">
                                      <p:cBhvr>
                                        <p:cTn id="104" dur="1000" fill="hold"/>
                                        <p:tgtEl>
                                          <p:spTgt spid="1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P spid="139" grpId="0" animBg="1"/>
      <p:bldP spid="140" grpId="0" animBg="1"/>
      <p:bldP spid="141" grpId="0" animBg="1"/>
      <p:bldP spid="142" grpId="0" animBg="1"/>
      <p:bldP spid="153" grpId="0"/>
      <p:bldP spid="160" grpId="0"/>
      <p:bldP spid="161" grpId="0"/>
      <p:bldP spid="169" grpId="0"/>
      <p:bldP spid="171" grpId="0"/>
      <p:bldP spid="176" grpId="0"/>
      <p:bldP spid="84" grpId="0"/>
      <p:bldP spid="86" grpId="0"/>
      <p:bldP spid="88" grpId="0"/>
      <p:bldP spid="90" grpId="0"/>
      <p:bldP spid="92" grpId="0"/>
      <p:bldP spid="9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2700000">
            <a:off x="2514790" y="1453137"/>
            <a:ext cx="370535" cy="370535"/>
          </a:xfrm>
          <a:prstGeom prst="rect">
            <a:avLst/>
          </a:prstGeom>
          <a:solidFill>
            <a:srgbClr val="046A38"/>
          </a:solidFill>
          <a:ln w="12700" cap="flat" cmpd="sng" algn="ctr">
            <a:noFill/>
            <a:prstDash val="solid"/>
            <a:miter lim="800000"/>
          </a:ln>
          <a:effectLst/>
        </p:spPr>
        <p:txBody>
          <a:bodyPr rtlCol="0" anchor="ctr"/>
          <a:lstStyle/>
          <a:p>
            <a:pPr algn="ctr" defTabSz="913765">
              <a:defRPr/>
            </a:pPr>
            <a:endParaRPr lang="zh-CN" altLang="en-US" sz="1800" kern="0">
              <a:solidFill>
                <a:schemeClr val="tx1">
                  <a:lumMod val="65000"/>
                  <a:lumOff val="35000"/>
                </a:schemeClr>
              </a:solidFill>
              <a:latin typeface="OPPOSans B" panose="00020600040101010101" charset="-122"/>
              <a:ea typeface="OPPOSans B" panose="00020600040101010101" charset="-122"/>
            </a:endParaRPr>
          </a:p>
        </p:txBody>
      </p:sp>
      <p:sp>
        <p:nvSpPr>
          <p:cNvPr id="24" name="矩形 23"/>
          <p:cNvSpPr/>
          <p:nvPr/>
        </p:nvSpPr>
        <p:spPr>
          <a:xfrm rot="2700000">
            <a:off x="2999646" y="1853341"/>
            <a:ext cx="181450" cy="181450"/>
          </a:xfrm>
          <a:prstGeom prst="rect">
            <a:avLst/>
          </a:prstGeom>
          <a:solidFill>
            <a:srgbClr val="2DC84D">
              <a:alpha val="69804"/>
            </a:srgbClr>
          </a:solidFill>
          <a:ln w="12700" cap="flat" cmpd="sng" algn="ctr">
            <a:noFill/>
            <a:prstDash val="solid"/>
            <a:miter lim="800000"/>
          </a:ln>
          <a:effectLst/>
        </p:spPr>
        <p:txBody>
          <a:bodyPr rtlCol="0" anchor="ctr"/>
          <a:lstStyle/>
          <a:p>
            <a:pPr algn="ctr" defTabSz="913765">
              <a:defRPr/>
            </a:pPr>
            <a:endParaRPr lang="zh-CN" altLang="en-US" sz="1800" kern="0">
              <a:solidFill>
                <a:prstClr val="white"/>
              </a:solidFill>
              <a:latin typeface="OPPOSans B" panose="00020600040101010101" charset="-122"/>
              <a:ea typeface="OPPOSans B" panose="00020600040101010101" charset="-122"/>
            </a:endParaRPr>
          </a:p>
        </p:txBody>
      </p:sp>
      <p:grpSp>
        <p:nvGrpSpPr>
          <p:cNvPr id="11" name="组合 10"/>
          <p:cNvGrpSpPr/>
          <p:nvPr/>
        </p:nvGrpSpPr>
        <p:grpSpPr>
          <a:xfrm>
            <a:off x="2897844" y="2072371"/>
            <a:ext cx="7531100" cy="2390140"/>
            <a:chOff x="1799" y="2145"/>
            <a:chExt cx="11860" cy="3764"/>
          </a:xfrm>
        </p:grpSpPr>
        <p:sp>
          <p:nvSpPr>
            <p:cNvPr id="12" name="文本框 2"/>
            <p:cNvSpPr txBox="1">
              <a:spLocks noChangeArrowheads="1"/>
            </p:cNvSpPr>
            <p:nvPr>
              <p:custDataLst>
                <p:tags r:id="rId1"/>
              </p:custDataLst>
            </p:nvPr>
          </p:nvSpPr>
          <p:spPr bwMode="auto">
            <a:xfrm>
              <a:off x="1852" y="2145"/>
              <a:ext cx="4968" cy="3764"/>
            </a:xfrm>
            <a:prstGeom prst="rect">
              <a:avLst/>
            </a:prstGeom>
            <a:noFill/>
            <a:ln w="9525">
              <a:noFill/>
              <a:miter lim="800000"/>
            </a:ln>
          </p:spPr>
          <p:txBody>
            <a:bodyPr>
              <a:spAutoFit/>
            </a:bodyPr>
            <a:lstStyle/>
            <a:p>
              <a:pPr algn="ctr" eaLnBrk="1" hangingPunct="1"/>
              <a:r>
                <a:rPr lang="en-US" altLang="zh-CN" sz="14930" b="1">
                  <a:solidFill>
                    <a:srgbClr val="046A38"/>
                  </a:solidFill>
                  <a:latin typeface="Arial Black" panose="020B0A04020102020204" pitchFamily="34" charset="0"/>
                  <a:ea typeface="微软雅黑" panose="020B0503020204020204" pitchFamily="34" charset="-122"/>
                  <a:cs typeface="Times New Roman" panose="02020603050405020304" pitchFamily="18" charset="0"/>
                </a:rPr>
                <a:t>04</a:t>
              </a:r>
              <a:endParaRPr lang="zh-CN" altLang="en-US" sz="14930" b="1" dirty="0">
                <a:solidFill>
                  <a:srgbClr val="046A38"/>
                </a:solidFill>
                <a:latin typeface="Arial Black" panose="020B0A04020102020204" pitchFamily="34" charset="0"/>
                <a:ea typeface="微软雅黑" panose="020B0503020204020204" pitchFamily="34" charset="-122"/>
                <a:cs typeface="Times New Roman" panose="02020603050405020304" pitchFamily="18" charset="0"/>
              </a:endParaRPr>
            </a:p>
          </p:txBody>
        </p:sp>
        <p:cxnSp>
          <p:nvCxnSpPr>
            <p:cNvPr id="13" name="直接连接符 12"/>
            <p:cNvCxnSpPr/>
            <p:nvPr>
              <p:custDataLst>
                <p:tags r:id="rId2"/>
              </p:custDataLst>
            </p:nvPr>
          </p:nvCxnSpPr>
          <p:spPr>
            <a:xfrm>
              <a:off x="6489" y="4009"/>
              <a:ext cx="5444" cy="0"/>
            </a:xfrm>
            <a:prstGeom prst="line">
              <a:avLst/>
            </a:prstGeom>
            <a:ln w="12700">
              <a:solidFill>
                <a:schemeClr val="tx1">
                  <a:lumMod val="20000"/>
                  <a:lumOff val="8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5" name="文本框 11"/>
            <p:cNvSpPr txBox="1">
              <a:spLocks noChangeArrowheads="1"/>
            </p:cNvSpPr>
            <p:nvPr>
              <p:custDataLst>
                <p:tags r:id="rId3"/>
              </p:custDataLst>
            </p:nvPr>
          </p:nvSpPr>
          <p:spPr bwMode="auto">
            <a:xfrm>
              <a:off x="1799" y="3627"/>
              <a:ext cx="4593" cy="792"/>
            </a:xfrm>
            <a:prstGeom prst="rect">
              <a:avLst/>
            </a:prstGeom>
            <a:solidFill>
              <a:srgbClr val="F8F8F8"/>
            </a:solidFill>
            <a:ln w="9525">
              <a:noFill/>
              <a:miter lim="800000"/>
            </a:ln>
          </p:spPr>
          <p:txBody>
            <a:bodyPr>
              <a:spAutoFit/>
            </a:bodyPr>
            <a:lstStyle/>
            <a:p>
              <a:pPr eaLnBrk="1" hangingPunct="1"/>
              <a:r>
                <a:rPr lang="en-US" altLang="zh-CN" sz="2700" b="1" dirty="0">
                  <a:solidFill>
                    <a:schemeClr val="bg2">
                      <a:lumMod val="50000"/>
                    </a:schemeClr>
                  </a:solidFill>
                  <a:latin typeface="Times New Roman" panose="02020603050405020304" pitchFamily="18" charset="0"/>
                  <a:cs typeface="Times New Roman" panose="02020603050405020304" pitchFamily="18" charset="0"/>
                </a:rPr>
                <a:t>      </a:t>
              </a:r>
              <a:r>
                <a:rPr lang="en-US" altLang="zh-CN" sz="2700" b="1">
                  <a:solidFill>
                    <a:schemeClr val="bg2">
                      <a:lumMod val="50000"/>
                    </a:schemeClr>
                  </a:solidFill>
                  <a:latin typeface="Times New Roman" panose="02020603050405020304" pitchFamily="18" charset="0"/>
                  <a:cs typeface="Times New Roman" panose="02020603050405020304" pitchFamily="18" charset="0"/>
                </a:rPr>
                <a:t>PART FOUR</a:t>
              </a:r>
              <a:endParaRPr lang="zh-CN" altLang="en-US" sz="2700" b="1"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16" name="文本框 15"/>
            <p:cNvSpPr txBox="1">
              <a:spLocks noChangeArrowheads="1"/>
            </p:cNvSpPr>
            <p:nvPr>
              <p:custDataLst>
                <p:tags r:id="rId4"/>
              </p:custDataLst>
            </p:nvPr>
          </p:nvSpPr>
          <p:spPr bwMode="auto">
            <a:xfrm>
              <a:off x="6425" y="3160"/>
              <a:ext cx="7234" cy="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r>
                <a:rPr lang="en-US" altLang="zh-CN" sz="2800" dirty="0">
                  <a:solidFill>
                    <a:schemeClr val="bg2">
                      <a:lumMod val="50000"/>
                    </a:schemeClr>
                  </a:solidFill>
                  <a:latin typeface="OPPOSans B" panose="00020600040101010101" charset="-122"/>
                  <a:ea typeface="OPPOSans B" panose="00020600040101010101" charset="-122"/>
                  <a:cs typeface="Arial" panose="020B0604020202020204" pitchFamily="34" charset="0"/>
                </a:rPr>
                <a:t>How</a:t>
              </a:r>
              <a:r>
                <a:rPr lang="zh-CN" altLang="en-US" sz="2800" dirty="0">
                  <a:solidFill>
                    <a:schemeClr val="bg2">
                      <a:lumMod val="50000"/>
                    </a:schemeClr>
                  </a:solidFill>
                  <a:latin typeface="OPPOSans B" panose="00020600040101010101" charset="-122"/>
                  <a:ea typeface="OPPOSans B" panose="00020600040101010101" charset="-122"/>
                  <a:cs typeface="Arial" panose="020B0604020202020204" pitchFamily="34" charset="0"/>
                </a:rPr>
                <a:t> </a:t>
              </a:r>
              <a:r>
                <a:rPr lang="en-US" altLang="zh-CN" sz="2800" dirty="0">
                  <a:solidFill>
                    <a:schemeClr val="bg2">
                      <a:lumMod val="50000"/>
                    </a:schemeClr>
                  </a:solidFill>
                  <a:latin typeface="OPPOSans B" panose="00020600040101010101" charset="-122"/>
                  <a:ea typeface="OPPOSans B" panose="00020600040101010101" charset="-122"/>
                  <a:cs typeface="Arial" panose="020B0604020202020204" pitchFamily="34" charset="0"/>
                </a:rPr>
                <a:t>to Find solutions</a:t>
              </a:r>
              <a:endParaRPr lang="zh-CN" altLang="en-US" sz="2800" dirty="0">
                <a:solidFill>
                  <a:schemeClr val="bg2">
                    <a:lumMod val="50000"/>
                  </a:schemeClr>
                </a:solidFill>
                <a:latin typeface="OPPOSans B" panose="00020600040101010101" charset="-122"/>
                <a:ea typeface="OPPOSans B" panose="00020600040101010101" charset="-122"/>
                <a:cs typeface="Arial" panose="020B0604020202020204" pitchFamily="34" charset="0"/>
              </a:endParaRPr>
            </a:p>
          </p:txBody>
        </p:sp>
      </p:grpSp>
      <p:sp>
        <p:nvSpPr>
          <p:cNvPr id="9" name="矩形 8"/>
          <p:cNvSpPr/>
          <p:nvPr/>
        </p:nvSpPr>
        <p:spPr>
          <a:xfrm>
            <a:off x="5898853" y="3336021"/>
            <a:ext cx="5444337" cy="1356397"/>
          </a:xfrm>
          <a:prstGeom prst="rect">
            <a:avLst/>
          </a:prstGeom>
        </p:spPr>
        <p:txBody>
          <a:bodyPr wrap="square">
            <a:spAutoFit/>
          </a:bodyPr>
          <a:lstStyle/>
          <a:p>
            <a:pPr lvl="1">
              <a:lnSpc>
                <a:spcPct val="150000"/>
              </a:lnSpc>
              <a:buFont typeface="Wingdings" panose="05000000000000000000" pitchFamily="2" charset="2"/>
              <a:buChar char="Ø"/>
              <a:defRPr/>
            </a:pPr>
            <a:r>
              <a:rPr lang="en-US" altLang="zh-CN" sz="1400" dirty="0">
                <a:solidFill>
                  <a:schemeClr val="bg2">
                    <a:lumMod val="50000"/>
                  </a:schemeClr>
                </a:solidFill>
                <a:latin typeface="OPPOSans B" panose="00020600040101010101" charset="-122"/>
                <a:ea typeface="OPPOSans B" panose="00020600040101010101" charset="-122"/>
                <a:cs typeface="Arial" panose="020B0604020202020204" pitchFamily="34" charset="0"/>
                <a:sym typeface="+mn-ea"/>
              </a:rPr>
              <a:t>4.1 Sort out Journey Stages and User Behaviors</a:t>
            </a:r>
            <a:endParaRPr lang="en-US" altLang="zh-CN" sz="1400" dirty="0">
              <a:solidFill>
                <a:schemeClr val="bg2">
                  <a:lumMod val="50000"/>
                </a:schemeClr>
              </a:solidFill>
              <a:latin typeface="OPPOSans B" panose="00020600040101010101" charset="-122"/>
              <a:ea typeface="OPPOSans B" panose="00020600040101010101" charset="-122"/>
              <a:cs typeface="Arial" panose="020B0604020202020204" pitchFamily="34" charset="0"/>
            </a:endParaRPr>
          </a:p>
          <a:p>
            <a:pPr lvl="1">
              <a:lnSpc>
                <a:spcPct val="150000"/>
              </a:lnSpc>
              <a:buFont typeface="Wingdings" panose="05000000000000000000" pitchFamily="2" charset="2"/>
              <a:buChar char="Ø"/>
              <a:defRPr/>
            </a:pPr>
            <a:r>
              <a:rPr lang="en-US" altLang="zh-CN" sz="1400" dirty="0">
                <a:solidFill>
                  <a:schemeClr val="bg2">
                    <a:lumMod val="50000"/>
                  </a:schemeClr>
                </a:solidFill>
                <a:latin typeface="OPPOSans B" panose="00020600040101010101" charset="-122"/>
                <a:ea typeface="OPPOSans B" panose="00020600040101010101" charset="-122"/>
                <a:cs typeface="Arial" panose="020B0604020202020204" pitchFamily="34" charset="0"/>
              </a:rPr>
              <a:t>4.2 Find out Key Issues</a:t>
            </a:r>
          </a:p>
          <a:p>
            <a:pPr lvl="1">
              <a:lnSpc>
                <a:spcPct val="150000"/>
              </a:lnSpc>
              <a:buFont typeface="Wingdings" panose="05000000000000000000" pitchFamily="2" charset="2"/>
              <a:buChar char="Ø"/>
              <a:defRPr/>
            </a:pPr>
            <a:r>
              <a:rPr lang="en-US" altLang="zh-CN" sz="1400" dirty="0">
                <a:solidFill>
                  <a:schemeClr val="bg2">
                    <a:lumMod val="50000"/>
                  </a:schemeClr>
                </a:solidFill>
                <a:latin typeface="OPPOSans B" panose="00020600040101010101" charset="-122"/>
                <a:ea typeface="OPPOSans B" panose="00020600040101010101" charset="-122"/>
                <a:cs typeface="Arial" panose="020B0604020202020204" pitchFamily="34" charset="0"/>
              </a:rPr>
              <a:t>4.3 Identify Key Actions and Resources</a:t>
            </a:r>
          </a:p>
          <a:p>
            <a:pPr lvl="1">
              <a:lnSpc>
                <a:spcPct val="150000"/>
              </a:lnSpc>
              <a:buFont typeface="Wingdings" panose="05000000000000000000" pitchFamily="2" charset="2"/>
              <a:buChar char="Ø"/>
              <a:defRPr/>
            </a:pPr>
            <a:r>
              <a:rPr lang="en-US" altLang="zh-CN" sz="1400" dirty="0">
                <a:solidFill>
                  <a:schemeClr val="bg2">
                    <a:lumMod val="50000"/>
                  </a:schemeClr>
                </a:solidFill>
                <a:latin typeface="OPPOSans B" panose="00020600040101010101" charset="-122"/>
                <a:ea typeface="OPPOSans B" panose="00020600040101010101" charset="-122"/>
                <a:cs typeface="Arial" panose="020B0604020202020204" pitchFamily="34" charset="0"/>
              </a:rPr>
              <a:t>4.4 Case Study</a:t>
            </a:r>
            <a:endParaRPr lang="zh-CN" altLang="en-US" sz="1400" dirty="0">
              <a:solidFill>
                <a:schemeClr val="bg2">
                  <a:lumMod val="50000"/>
                </a:schemeClr>
              </a:solidFill>
              <a:latin typeface="OPPOSans B" panose="00020600040101010101" charset="-122"/>
              <a:ea typeface="OPPOSans B" panose="00020600040101010101"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p:nvPr/>
        </p:nvSpPr>
        <p:spPr>
          <a:xfrm>
            <a:off x="633660" y="213150"/>
            <a:ext cx="11420888" cy="536842"/>
          </a:xfrm>
          <a:prstGeom prst="rect">
            <a:avLst/>
          </a:prstGeom>
        </p:spPr>
        <p:txBody>
          <a:bodyPr vert="horz" lIns="91440" tIns="45720" rIns="91440" bIns="45720" rtlCol="0" anchor="ctr">
            <a:noAutofit/>
          </a:bodyPr>
          <a:lstStyle>
            <a:lvl1pPr marL="0" marR="0" indent="0" algn="l" defTabSz="412750" latinLnBrk="0">
              <a:lnSpc>
                <a:spcPct val="100000"/>
              </a:lnSpc>
              <a:spcBef>
                <a:spcPts val="0"/>
              </a:spcBef>
              <a:spcAft>
                <a:spcPts val="0"/>
              </a:spcAft>
              <a:buClrTx/>
              <a:buSzTx/>
              <a:buFontTx/>
              <a:buNone/>
              <a:defRPr sz="2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1pPr>
            <a:lvl2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2pPr>
            <a:lvl3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3pPr>
            <a:lvl4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4pPr>
            <a:lvl5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5pPr>
            <a:lvl6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6pPr>
            <a:lvl7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7pPr>
            <a:lvl8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8pPr>
            <a:lvl9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9pPr>
          </a:lstStyle>
          <a:p>
            <a:pPr marL="0" marR="0" lvl="0" indent="0" algn="l" defTabSz="412750" rtl="0" eaLnBrk="1" fontAlgn="auto" latinLnBrk="0" hangingPunct="1">
              <a:lnSpc>
                <a:spcPct val="100000"/>
              </a:lnSpc>
              <a:spcBef>
                <a:spcPts val="0"/>
              </a:spcBef>
              <a:spcAft>
                <a:spcPts val="0"/>
              </a:spcAft>
              <a:buClrTx/>
              <a:buSzTx/>
              <a:buFontTx/>
              <a:buNone/>
              <a:defRPr/>
            </a:pPr>
            <a:r>
              <a:rPr lang="en-US" altLang="zh-CN" sz="2000" b="1" dirty="0">
                <a:solidFill>
                  <a:srgbClr val="F2F2F2">
                    <a:lumMod val="10000"/>
                  </a:srgbClr>
                </a:solidFill>
                <a:latin typeface="OPPOSans M" panose="00020600040101010101" charset="-122"/>
                <a:ea typeface="OPPOSans M" panose="00020600040101010101" charset="-122"/>
              </a:rPr>
              <a:t>How to Find Solutions</a:t>
            </a:r>
            <a:r>
              <a:rPr kumimoji="0" lang="zh-CN" altLang="en-US" sz="2000" b="1" i="0" u="none" strike="noStrike" kern="120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rPr>
              <a:t>（</a:t>
            </a:r>
            <a:r>
              <a:rPr kumimoji="0" lang="en-US" altLang="zh-CN" sz="2000" b="1" i="0" u="none" strike="noStrike" kern="120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rPr>
              <a:t>1/3</a:t>
            </a:r>
            <a:r>
              <a:rPr kumimoji="0" lang="zh-CN" altLang="en-US" sz="2000" b="1" i="0" u="none" strike="noStrike" kern="120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rPr>
              <a:t>）</a:t>
            </a:r>
            <a:r>
              <a:rPr kumimoji="0" lang="en-US" altLang="zh-CN" sz="2000" b="1" i="0" u="none" strike="noStrike" kern="120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rPr>
              <a:t>——Sort out Journey Stages and User Behaviors</a:t>
            </a:r>
            <a:endParaRPr kumimoji="0" lang="zh-CN" altLang="en-US" sz="2000" b="1" i="0" u="none" strike="noStrike" kern="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endParaRPr>
          </a:p>
        </p:txBody>
      </p:sp>
      <p:sp>
        <p:nvSpPr>
          <p:cNvPr id="20" name="矩形 19"/>
          <p:cNvSpPr/>
          <p:nvPr/>
        </p:nvSpPr>
        <p:spPr>
          <a:xfrm>
            <a:off x="371425" y="2879739"/>
            <a:ext cx="1676394" cy="536842"/>
          </a:xfrm>
          <a:prstGeom prst="rect">
            <a:avLst/>
          </a:prstGeom>
          <a:solidFill>
            <a:srgbClr val="046A38"/>
          </a:solidFill>
        </p:spPr>
        <p:txBody>
          <a:bodyPr wrap="square" rtlCol="0" anchor="ctr">
            <a:noAutofit/>
          </a:bodyPr>
          <a:lstStyle/>
          <a:p>
            <a:pPr algn="ctr" defTabSz="412750" hangingPunct="0"/>
            <a:r>
              <a:rPr lang="en-US" altLang="zh-CN" b="1" kern="0" dirty="0">
                <a:solidFill>
                  <a:schemeClr val="bg1"/>
                </a:solidFill>
                <a:latin typeface="OPPOSans R" panose="00020600040101010101" pitchFamily="18" charset="-122"/>
                <a:ea typeface="OPPOSans R" panose="00020600040101010101" pitchFamily="18" charset="-122"/>
                <a:sym typeface="Helvetica Neue"/>
              </a:rPr>
              <a:t>Journey Stages </a:t>
            </a:r>
            <a:endParaRPr lang="zh-CN" altLang="en-US" b="1" kern="0" dirty="0">
              <a:solidFill>
                <a:schemeClr val="bg1"/>
              </a:solidFill>
              <a:latin typeface="OPPOSans R" panose="00020600040101010101" pitchFamily="18" charset="-122"/>
              <a:ea typeface="OPPOSans R" panose="00020600040101010101" pitchFamily="18" charset="-122"/>
              <a:sym typeface="Helvetica Neue"/>
            </a:endParaRPr>
          </a:p>
        </p:txBody>
      </p:sp>
      <p:sp>
        <p:nvSpPr>
          <p:cNvPr id="2" name="文本框 1"/>
          <p:cNvSpPr txBox="1"/>
          <p:nvPr/>
        </p:nvSpPr>
        <p:spPr>
          <a:xfrm>
            <a:off x="2239090" y="5514926"/>
            <a:ext cx="9082502" cy="369332"/>
          </a:xfrm>
          <a:prstGeom prst="rect">
            <a:avLst/>
          </a:prstGeom>
          <a:noFill/>
        </p:spPr>
        <p:txBody>
          <a:bodyPr wrap="square" rtlCol="0">
            <a:spAutoFit/>
          </a:bodyPr>
          <a:lstStyle/>
          <a:p>
            <a:r>
              <a:rPr lang="en-US" altLang="zh-CN" dirty="0">
                <a:solidFill>
                  <a:schemeClr val="bg1">
                    <a:lumMod val="10000"/>
                  </a:schemeClr>
                </a:solidFill>
              </a:rPr>
              <a:t>Step1: </a:t>
            </a:r>
            <a:r>
              <a:rPr lang="en-US" altLang="zh-CN" sz="1600" dirty="0">
                <a:solidFill>
                  <a:schemeClr val="bg1">
                    <a:lumMod val="10000"/>
                  </a:schemeClr>
                </a:solidFill>
              </a:rPr>
              <a:t>Get user journey stages and user behaviors from the </a:t>
            </a:r>
            <a:r>
              <a:rPr lang="en-US" altLang="zh-CN" sz="1600" b="1" dirty="0">
                <a:solidFill>
                  <a:schemeClr val="bg1">
                    <a:lumMod val="10000"/>
                  </a:schemeClr>
                </a:solidFill>
              </a:rPr>
              <a:t>user journey map</a:t>
            </a:r>
            <a:endParaRPr lang="zh-CN" altLang="en-US" b="1" dirty="0">
              <a:solidFill>
                <a:schemeClr val="bg1">
                  <a:lumMod val="10000"/>
                </a:schemeClr>
              </a:solidFill>
            </a:endParaRPr>
          </a:p>
        </p:txBody>
      </p:sp>
      <p:cxnSp>
        <p:nvCxnSpPr>
          <p:cNvPr id="4" name="直接箭头连接符 3"/>
          <p:cNvCxnSpPr/>
          <p:nvPr/>
        </p:nvCxnSpPr>
        <p:spPr>
          <a:xfrm flipH="1" flipV="1">
            <a:off x="1421685" y="4464557"/>
            <a:ext cx="733341" cy="10503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307131" y="2816173"/>
            <a:ext cx="1847895" cy="15356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noFill/>
            </a:endParaRPr>
          </a:p>
        </p:txBody>
      </p:sp>
      <p:sp>
        <p:nvSpPr>
          <p:cNvPr id="13" name="矩形 12"/>
          <p:cNvSpPr/>
          <p:nvPr/>
        </p:nvSpPr>
        <p:spPr>
          <a:xfrm>
            <a:off x="371425" y="3672148"/>
            <a:ext cx="1676394" cy="536842"/>
          </a:xfrm>
          <a:prstGeom prst="rect">
            <a:avLst/>
          </a:prstGeom>
          <a:solidFill>
            <a:srgbClr val="046A38"/>
          </a:solidFill>
        </p:spPr>
        <p:txBody>
          <a:bodyPr wrap="square" rtlCol="0" anchor="ctr">
            <a:noAutofit/>
          </a:bodyPr>
          <a:lstStyle/>
          <a:p>
            <a:pPr algn="ctr" defTabSz="412750" hangingPunct="0"/>
            <a:r>
              <a:rPr lang="en-US" altLang="zh-CN" b="1" kern="0" dirty="0">
                <a:solidFill>
                  <a:schemeClr val="bg1"/>
                </a:solidFill>
                <a:latin typeface="OPPOSans R" panose="00020600040101010101" pitchFamily="18" charset="-122"/>
                <a:ea typeface="OPPOSans R" panose="00020600040101010101" pitchFamily="18" charset="-122"/>
                <a:sym typeface="Helvetica Neue"/>
              </a:rPr>
              <a:t>User Behaviors</a:t>
            </a:r>
            <a:endParaRPr lang="zh-CN" altLang="en-US" b="1" kern="0" dirty="0">
              <a:solidFill>
                <a:schemeClr val="bg1"/>
              </a:solidFill>
              <a:latin typeface="OPPOSans R" panose="00020600040101010101" pitchFamily="18" charset="-122"/>
              <a:ea typeface="OPPOSans R" panose="00020600040101010101" pitchFamily="18" charset="-122"/>
              <a:sym typeface="Helvetica Neue"/>
            </a:endParaRPr>
          </a:p>
        </p:txBody>
      </p:sp>
      <p:sp>
        <p:nvSpPr>
          <p:cNvPr id="14" name="矩形 13"/>
          <p:cNvSpPr/>
          <p:nvPr/>
        </p:nvSpPr>
        <p:spPr>
          <a:xfrm>
            <a:off x="2268133" y="3701304"/>
            <a:ext cx="1709738"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15" name="矩形 14"/>
          <p:cNvSpPr/>
          <p:nvPr/>
        </p:nvSpPr>
        <p:spPr>
          <a:xfrm>
            <a:off x="4080933" y="3706014"/>
            <a:ext cx="1106134"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16" name="矩形 15"/>
          <p:cNvSpPr/>
          <p:nvPr/>
        </p:nvSpPr>
        <p:spPr>
          <a:xfrm>
            <a:off x="5277516" y="3701304"/>
            <a:ext cx="1066187"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17" name="矩形 16"/>
          <p:cNvSpPr/>
          <p:nvPr/>
        </p:nvSpPr>
        <p:spPr>
          <a:xfrm>
            <a:off x="6447681" y="3708665"/>
            <a:ext cx="1152424"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18" name="矩形 17"/>
          <p:cNvSpPr/>
          <p:nvPr/>
        </p:nvSpPr>
        <p:spPr>
          <a:xfrm>
            <a:off x="7716822" y="3708665"/>
            <a:ext cx="1399819"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28" name="矩形 27"/>
          <p:cNvSpPr/>
          <p:nvPr/>
        </p:nvSpPr>
        <p:spPr>
          <a:xfrm>
            <a:off x="9177121" y="3708665"/>
            <a:ext cx="1152214"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29" name="矩形 28"/>
          <p:cNvSpPr/>
          <p:nvPr/>
        </p:nvSpPr>
        <p:spPr>
          <a:xfrm>
            <a:off x="10402195" y="3701304"/>
            <a:ext cx="1518872"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30" name="矩形 29"/>
          <p:cNvSpPr/>
          <p:nvPr/>
        </p:nvSpPr>
        <p:spPr>
          <a:xfrm>
            <a:off x="2260721" y="2840715"/>
            <a:ext cx="9660345" cy="636466"/>
          </a:xfrm>
          <a:prstGeom prst="rect">
            <a:avLst/>
          </a:prstGeom>
          <a:solidFill>
            <a:srgbClr val="046937"/>
          </a:solid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31" name="箭头: V 形 30"/>
          <p:cNvSpPr/>
          <p:nvPr/>
        </p:nvSpPr>
        <p:spPr>
          <a:xfrm>
            <a:off x="3774849" y="2966683"/>
            <a:ext cx="177985" cy="415169"/>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32" name="箭头: V 形 31"/>
          <p:cNvSpPr/>
          <p:nvPr/>
        </p:nvSpPr>
        <p:spPr>
          <a:xfrm>
            <a:off x="6486458" y="2976843"/>
            <a:ext cx="187452" cy="415169"/>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33" name="箭头: V 形 32"/>
          <p:cNvSpPr/>
          <p:nvPr/>
        </p:nvSpPr>
        <p:spPr>
          <a:xfrm>
            <a:off x="10315697" y="2973983"/>
            <a:ext cx="177836" cy="407869"/>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34" name="矩形 33"/>
          <p:cNvSpPr/>
          <p:nvPr/>
        </p:nvSpPr>
        <p:spPr>
          <a:xfrm>
            <a:off x="2348665" y="2892841"/>
            <a:ext cx="1770099" cy="503327"/>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defTabSz="412750" eaLnBrk="1" fontAlgn="auto" latinLnBrk="0" hangingPunct="0">
              <a:lnSpc>
                <a:spcPct val="100000"/>
              </a:lnSpc>
              <a:spcBef>
                <a:spcPts val="0"/>
              </a:spcBef>
              <a:spcAft>
                <a:spcPts val="0"/>
              </a:spcAft>
              <a:buClrTx/>
              <a:buSzTx/>
              <a:buFontTx/>
              <a:buNone/>
              <a:defRPr/>
            </a:pPr>
            <a:r>
              <a:rPr lang="en-US" altLang="zh-CN" sz="1200" kern="0" dirty="0">
                <a:solidFill>
                  <a:srgbClr val="FFFFFF"/>
                </a:solidFill>
                <a:latin typeface="OPPOSans B" panose="00020600040101010101" charset="-122"/>
                <a:ea typeface="OPPOSans B" panose="00020600040101010101" charset="-122"/>
                <a:sym typeface="Helvetica Neue Medium"/>
              </a:rPr>
              <a:t>1</a:t>
            </a:r>
            <a:r>
              <a:rPr lang="en-US" altLang="zh-CN" sz="1200" b="1" kern="0" dirty="0">
                <a:solidFill>
                  <a:srgbClr val="FFFFFF"/>
                </a:solidFill>
                <a:latin typeface="OPPOSans B" panose="00020600040101010101" charset="-122"/>
                <a:ea typeface="OPPOSans B" panose="00020600040101010101" charset="-122"/>
                <a:sym typeface="Helvetica Neue Medium"/>
              </a:rPr>
              <a:t>. Find relevant information</a:t>
            </a:r>
          </a:p>
        </p:txBody>
      </p:sp>
      <p:sp>
        <p:nvSpPr>
          <p:cNvPr id="35" name="矩形 34"/>
          <p:cNvSpPr/>
          <p:nvPr/>
        </p:nvSpPr>
        <p:spPr>
          <a:xfrm>
            <a:off x="5261964" y="2926064"/>
            <a:ext cx="1247598" cy="436880"/>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lang="en-US" altLang="zh-CN" sz="1200" b="1" kern="0" dirty="0">
                <a:solidFill>
                  <a:srgbClr val="FFFFFF"/>
                </a:solidFill>
                <a:latin typeface="OPPOSans B" panose="00020600040101010101" charset="-122"/>
                <a:ea typeface="OPPOSans B" panose="00020600040101010101" charset="-122"/>
                <a:sym typeface="Helvetica Neue Medium"/>
              </a:rPr>
              <a:t>3. Arrive at SC</a:t>
            </a:r>
          </a:p>
        </p:txBody>
      </p:sp>
      <p:sp>
        <p:nvSpPr>
          <p:cNvPr id="36" name="矩形 35"/>
          <p:cNvSpPr/>
          <p:nvPr/>
        </p:nvSpPr>
        <p:spPr>
          <a:xfrm>
            <a:off x="6429433" y="3010276"/>
            <a:ext cx="1404237" cy="436880"/>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777240" rtl="0" eaLnBrk="1" fontAlgn="auto" latinLnBrk="0" hangingPunct="1">
              <a:lnSpc>
                <a:spcPct val="100000"/>
              </a:lnSpc>
              <a:spcBef>
                <a:spcPts val="0"/>
              </a:spcBef>
              <a:spcAft>
                <a:spcPts val="600"/>
              </a:spcAft>
              <a:buClrTx/>
              <a:buSzTx/>
              <a:buFontTx/>
              <a:buNone/>
              <a:defRPr/>
            </a:pPr>
            <a:r>
              <a:rPr lang="en-US" altLang="zh-CN" sz="1200" b="1" kern="0" dirty="0">
                <a:solidFill>
                  <a:srgbClr val="FFFFFF"/>
                </a:solidFill>
                <a:latin typeface="OPPOSans B" panose="00020600040101010101" charset="-122"/>
                <a:ea typeface="OPPOSans B" panose="00020600040101010101" charset="-122"/>
                <a:sym typeface="Arial" panose="020B0604020202020204" pitchFamily="34" charset="0"/>
              </a:rPr>
              <a:t>4. Describe issues</a:t>
            </a:r>
            <a:endParaRPr lang="zh-CN" altLang="en-US" sz="1200" b="1" kern="0" dirty="0">
              <a:solidFill>
                <a:srgbClr val="FFFFFF"/>
              </a:solidFill>
              <a:latin typeface="OPPOSans B" panose="00020600040101010101" charset="-122"/>
              <a:ea typeface="OPPOSans B" panose="00020600040101010101" charset="-122"/>
              <a:sym typeface="Arial" panose="020B0604020202020204" pitchFamily="34" charset="0"/>
            </a:endParaRPr>
          </a:p>
        </p:txBody>
      </p:sp>
      <p:sp>
        <p:nvSpPr>
          <p:cNvPr id="37" name="矩形 36"/>
          <p:cNvSpPr/>
          <p:nvPr/>
        </p:nvSpPr>
        <p:spPr>
          <a:xfrm>
            <a:off x="10772594" y="2893945"/>
            <a:ext cx="869411" cy="602745"/>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defTabSz="412750" eaLnBrk="1" fontAlgn="auto" latinLnBrk="0" hangingPunct="0">
              <a:lnSpc>
                <a:spcPct val="100000"/>
              </a:lnSpc>
              <a:spcBef>
                <a:spcPts val="0"/>
              </a:spcBef>
              <a:spcAft>
                <a:spcPts val="0"/>
              </a:spcAft>
              <a:buClrTx/>
              <a:buSzTx/>
              <a:buFontTx/>
              <a:buNone/>
              <a:defRPr/>
            </a:pPr>
            <a:r>
              <a:rPr lang="en-US" altLang="zh-CN" sz="1200" b="1" kern="0" dirty="0">
                <a:solidFill>
                  <a:srgbClr val="FFFFFF"/>
                </a:solidFill>
                <a:latin typeface="OPPOSans B" panose="00020600040101010101" charset="-122"/>
                <a:ea typeface="OPPOSans B" panose="00020600040101010101" charset="-122"/>
                <a:sym typeface="Helvetica Neue Medium"/>
              </a:rPr>
              <a:t>7.</a:t>
            </a:r>
            <a:r>
              <a:rPr lang="zh-CN" altLang="en-US" sz="1200" b="1" kern="0" dirty="0">
                <a:solidFill>
                  <a:srgbClr val="FFFFFF"/>
                </a:solidFill>
                <a:latin typeface="OPPOSans B" panose="00020600040101010101" charset="-122"/>
                <a:ea typeface="OPPOSans B" panose="00020600040101010101" charset="-122"/>
                <a:sym typeface="Helvetica Neue Medium"/>
              </a:rPr>
              <a:t> </a:t>
            </a:r>
            <a:r>
              <a:rPr lang="en-US" altLang="zh-CN" sz="1200" b="1" kern="0" dirty="0">
                <a:solidFill>
                  <a:srgbClr val="FFFFFF"/>
                </a:solidFill>
                <a:latin typeface="OPPOSans B" panose="00020600040101010101" charset="-122"/>
                <a:ea typeface="OPPOSans B" panose="00020600040101010101" charset="-122"/>
                <a:sym typeface="Helvetica Neue Medium"/>
              </a:rPr>
              <a:t>Leave</a:t>
            </a:r>
            <a:r>
              <a:rPr lang="zh-CN" altLang="en-US" sz="1200" b="1" kern="0" dirty="0">
                <a:solidFill>
                  <a:srgbClr val="FFFFFF"/>
                </a:solidFill>
                <a:latin typeface="OPPOSans B" panose="00020600040101010101" charset="-122"/>
                <a:ea typeface="OPPOSans B" panose="00020600040101010101" charset="-122"/>
                <a:sym typeface="Helvetica Neue Medium"/>
              </a:rPr>
              <a:t> </a:t>
            </a:r>
          </a:p>
        </p:txBody>
      </p:sp>
      <p:sp>
        <p:nvSpPr>
          <p:cNvPr id="38" name="矩形 37"/>
          <p:cNvSpPr/>
          <p:nvPr/>
        </p:nvSpPr>
        <p:spPr>
          <a:xfrm>
            <a:off x="7599105" y="2879739"/>
            <a:ext cx="1481782" cy="675937"/>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algn="ctr" defTabSz="777240">
              <a:spcAft>
                <a:spcPts val="600"/>
              </a:spcAft>
              <a:defRPr/>
            </a:pPr>
            <a:r>
              <a:rPr lang="en-US" altLang="zh-CN" sz="1200" b="1" kern="0" dirty="0">
                <a:solidFill>
                  <a:srgbClr val="FFFFFF"/>
                </a:solidFill>
                <a:latin typeface="OPPOSans B" panose="00020600040101010101" charset="-122"/>
                <a:ea typeface="OPPOSans B" panose="00020600040101010101" charset="-122"/>
                <a:sym typeface="Helvetica Neue Medium"/>
              </a:rPr>
              <a:t>5.</a:t>
            </a:r>
            <a:r>
              <a:rPr lang="en-US" altLang="zh-CN" sz="1200" b="1" kern="0" dirty="0">
                <a:solidFill>
                  <a:srgbClr val="FFFFFF"/>
                </a:solidFill>
                <a:latin typeface="OPPOSans B" panose="00020600040101010101" charset="-122"/>
                <a:ea typeface="OPPOSans B" panose="00020600040101010101" charset="-122"/>
                <a:sym typeface="Arial" panose="020B0604020202020204" pitchFamily="34" charset="0"/>
              </a:rPr>
              <a:t> Wait for repairing</a:t>
            </a:r>
            <a:endParaRPr lang="zh-CN" altLang="en-US" sz="1200" b="1" kern="0" dirty="0">
              <a:solidFill>
                <a:srgbClr val="FFFFFF"/>
              </a:solidFill>
              <a:latin typeface="OPPOSans B" panose="00020600040101010101" charset="-122"/>
              <a:ea typeface="OPPOSans B" panose="00020600040101010101" charset="-122"/>
              <a:sym typeface="Arial" panose="020B0604020202020204" pitchFamily="34" charset="0"/>
            </a:endParaRPr>
          </a:p>
        </p:txBody>
      </p:sp>
      <p:sp>
        <p:nvSpPr>
          <p:cNvPr id="39" name="矩形 38"/>
          <p:cNvSpPr/>
          <p:nvPr/>
        </p:nvSpPr>
        <p:spPr>
          <a:xfrm>
            <a:off x="9218691" y="2971676"/>
            <a:ext cx="1000704" cy="436880"/>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lang="en-US" altLang="zh-CN" sz="1200" b="1" kern="0" dirty="0">
                <a:solidFill>
                  <a:srgbClr val="FFFFFF"/>
                </a:solidFill>
                <a:latin typeface="OPPOSans B" panose="00020600040101010101" charset="-122"/>
                <a:ea typeface="OPPOSans B" panose="00020600040101010101" charset="-122"/>
                <a:sym typeface="Helvetica Neue Medium"/>
              </a:rPr>
              <a:t>6. Get back device</a:t>
            </a:r>
            <a:endParaRPr lang="zh-CN" altLang="en-US" sz="1200" b="1" kern="0" dirty="0">
              <a:solidFill>
                <a:srgbClr val="FFFFFF"/>
              </a:solidFill>
              <a:latin typeface="OPPOSans B" panose="00020600040101010101" charset="-122"/>
              <a:ea typeface="OPPOSans B" panose="00020600040101010101" charset="-122"/>
              <a:sym typeface="Helvetica Neue Medium"/>
            </a:endParaRPr>
          </a:p>
        </p:txBody>
      </p:sp>
      <p:sp>
        <p:nvSpPr>
          <p:cNvPr id="40" name="箭头: V 形 39"/>
          <p:cNvSpPr/>
          <p:nvPr/>
        </p:nvSpPr>
        <p:spPr>
          <a:xfrm>
            <a:off x="8888090" y="2966684"/>
            <a:ext cx="192797" cy="407870"/>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41" name="箭头: V 形 40"/>
          <p:cNvSpPr/>
          <p:nvPr/>
        </p:nvSpPr>
        <p:spPr>
          <a:xfrm>
            <a:off x="7646822" y="2951667"/>
            <a:ext cx="187452" cy="436880"/>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42" name="矩形 41"/>
          <p:cNvSpPr/>
          <p:nvPr/>
        </p:nvSpPr>
        <p:spPr>
          <a:xfrm>
            <a:off x="3918064" y="2965987"/>
            <a:ext cx="1247598" cy="436880"/>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lang="en-US" altLang="zh-CN" sz="1200" b="1" kern="0" dirty="0">
                <a:solidFill>
                  <a:srgbClr val="FFFFFF"/>
                </a:solidFill>
                <a:latin typeface="OPPOSans B" panose="00020600040101010101" charset="-122"/>
                <a:ea typeface="OPPOSans B" panose="00020600040101010101" charset="-122"/>
                <a:sym typeface="Helvetica Neue Medium"/>
              </a:rPr>
              <a:t>2. Go</a:t>
            </a:r>
            <a:r>
              <a:rPr lang="zh-CN" altLang="en-US" sz="1200" b="1" kern="0" dirty="0">
                <a:solidFill>
                  <a:srgbClr val="FFFFFF"/>
                </a:solidFill>
                <a:latin typeface="OPPOSans B" panose="00020600040101010101" charset="-122"/>
                <a:ea typeface="OPPOSans B" panose="00020600040101010101" charset="-122"/>
                <a:sym typeface="Helvetica Neue Medium"/>
              </a:rPr>
              <a:t> </a:t>
            </a:r>
            <a:r>
              <a:rPr lang="en-US" altLang="zh-CN" sz="1200" b="1" kern="0" dirty="0">
                <a:solidFill>
                  <a:srgbClr val="FFFFFF"/>
                </a:solidFill>
                <a:latin typeface="OPPOSans B" panose="00020600040101010101" charset="-122"/>
                <a:ea typeface="OPPOSans B" panose="00020600040101010101" charset="-122"/>
                <a:sym typeface="Helvetica Neue Medium"/>
              </a:rPr>
              <a:t>to</a:t>
            </a:r>
            <a:r>
              <a:rPr lang="zh-CN" altLang="en-US" sz="1200" b="1" kern="0" dirty="0">
                <a:solidFill>
                  <a:srgbClr val="FFFFFF"/>
                </a:solidFill>
                <a:latin typeface="OPPOSans B" panose="00020600040101010101" charset="-122"/>
                <a:ea typeface="OPPOSans B" panose="00020600040101010101" charset="-122"/>
                <a:sym typeface="Helvetica Neue Medium"/>
              </a:rPr>
              <a:t> </a:t>
            </a:r>
            <a:r>
              <a:rPr lang="en-US" altLang="zh-CN" sz="1200" b="1" kern="0" dirty="0">
                <a:solidFill>
                  <a:srgbClr val="FFFFFF"/>
                </a:solidFill>
                <a:latin typeface="OPPOSans B" panose="00020600040101010101" charset="-122"/>
                <a:ea typeface="OPPOSans B" panose="00020600040101010101" charset="-122"/>
                <a:sym typeface="Helvetica Neue Medium"/>
              </a:rPr>
              <a:t>SC</a:t>
            </a:r>
          </a:p>
        </p:txBody>
      </p:sp>
      <p:sp>
        <p:nvSpPr>
          <p:cNvPr id="43" name="箭头: V 形 42"/>
          <p:cNvSpPr/>
          <p:nvPr/>
        </p:nvSpPr>
        <p:spPr>
          <a:xfrm>
            <a:off x="5084004" y="2967414"/>
            <a:ext cx="187452" cy="415169"/>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44" name="矩形 43"/>
          <p:cNvSpPr/>
          <p:nvPr/>
        </p:nvSpPr>
        <p:spPr>
          <a:xfrm>
            <a:off x="4412536" y="1862225"/>
            <a:ext cx="4033794" cy="536842"/>
          </a:xfrm>
          <a:prstGeom prst="rect">
            <a:avLst/>
          </a:prstGeom>
          <a:noFill/>
        </p:spPr>
        <p:txBody>
          <a:bodyPr wrap="square" rtlCol="0" anchor="ctr">
            <a:noAutofit/>
          </a:bodyPr>
          <a:lstStyle/>
          <a:p>
            <a:pPr algn="ctr" defTabSz="412750" hangingPunct="0"/>
            <a:r>
              <a:rPr lang="en-US" altLang="zh-CN" sz="2400" b="1" kern="0" dirty="0">
                <a:solidFill>
                  <a:schemeClr val="bg1">
                    <a:lumMod val="10000"/>
                  </a:schemeClr>
                </a:solidFill>
                <a:latin typeface="OPPOSans R" panose="00020600040101010101" pitchFamily="18" charset="-122"/>
                <a:ea typeface="OPPOSans R" panose="00020600040101010101" pitchFamily="18" charset="-122"/>
                <a:sym typeface="Helvetica Neue"/>
              </a:rPr>
              <a:t>Customer Service</a:t>
            </a:r>
            <a:endParaRPr lang="zh-CN" altLang="en-US" sz="2400" b="1" kern="0" dirty="0">
              <a:solidFill>
                <a:schemeClr val="bg1">
                  <a:lumMod val="10000"/>
                </a:schemeClr>
              </a:solidFill>
              <a:latin typeface="OPPOSans R" panose="00020600040101010101" pitchFamily="18" charset="-122"/>
              <a:ea typeface="OPPOSans R" panose="00020600040101010101" pitchFamily="18" charset="-122"/>
              <a:sym typeface="Helvetica Neue"/>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p:cNvSpPr/>
          <p:nvPr/>
        </p:nvSpPr>
        <p:spPr>
          <a:xfrm>
            <a:off x="4084077" y="4406734"/>
            <a:ext cx="1106134"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11" name="标题 1"/>
          <p:cNvSpPr txBox="1"/>
          <p:nvPr/>
        </p:nvSpPr>
        <p:spPr>
          <a:xfrm>
            <a:off x="633660" y="213150"/>
            <a:ext cx="11420888" cy="536842"/>
          </a:xfrm>
          <a:prstGeom prst="rect">
            <a:avLst/>
          </a:prstGeom>
        </p:spPr>
        <p:txBody>
          <a:bodyPr vert="horz" lIns="91440" tIns="45720" rIns="91440" bIns="45720" rtlCol="0" anchor="ctr">
            <a:noAutofit/>
          </a:bodyPr>
          <a:lstStyle>
            <a:lvl1pPr marL="0" marR="0" indent="0" algn="l" defTabSz="412750" latinLnBrk="0">
              <a:lnSpc>
                <a:spcPct val="100000"/>
              </a:lnSpc>
              <a:spcBef>
                <a:spcPts val="0"/>
              </a:spcBef>
              <a:spcAft>
                <a:spcPts val="0"/>
              </a:spcAft>
              <a:buClrTx/>
              <a:buSzTx/>
              <a:buFontTx/>
              <a:buNone/>
              <a:defRPr sz="2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1pPr>
            <a:lvl2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2pPr>
            <a:lvl3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3pPr>
            <a:lvl4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4pPr>
            <a:lvl5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5pPr>
            <a:lvl6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6pPr>
            <a:lvl7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7pPr>
            <a:lvl8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8pPr>
            <a:lvl9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9pPr>
          </a:lstStyle>
          <a:p>
            <a:pPr marL="0" marR="0" lvl="0" indent="0" algn="l" defTabSz="412750" rtl="0" eaLnBrk="1" fontAlgn="auto" latinLnBrk="0" hangingPunct="1">
              <a:lnSpc>
                <a:spcPct val="100000"/>
              </a:lnSpc>
              <a:spcBef>
                <a:spcPts val="0"/>
              </a:spcBef>
              <a:spcAft>
                <a:spcPts val="0"/>
              </a:spcAft>
              <a:buClrTx/>
              <a:buSzTx/>
              <a:buFontTx/>
              <a:buNone/>
              <a:defRPr/>
            </a:pPr>
            <a:r>
              <a:rPr lang="en-US" altLang="zh-CN" sz="2000" b="1" dirty="0">
                <a:solidFill>
                  <a:srgbClr val="F2F2F2">
                    <a:lumMod val="10000"/>
                  </a:srgbClr>
                </a:solidFill>
                <a:latin typeface="OPPOSans M" panose="00020600040101010101" charset="-122"/>
                <a:ea typeface="OPPOSans M" panose="00020600040101010101" charset="-122"/>
              </a:rPr>
              <a:t>How to Find Solutions</a:t>
            </a:r>
            <a:r>
              <a:rPr kumimoji="0" lang="zh-CN" altLang="en-US" sz="2000" b="1" i="0" u="none" strike="noStrike" kern="120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rPr>
              <a:t>（</a:t>
            </a:r>
            <a:r>
              <a:rPr lang="en-US" altLang="zh-CN" sz="2000" b="1" dirty="0">
                <a:solidFill>
                  <a:srgbClr val="F2F2F2">
                    <a:lumMod val="10000"/>
                  </a:srgbClr>
                </a:solidFill>
                <a:latin typeface="OPPOSans M" panose="00020600040101010101" charset="-122"/>
                <a:ea typeface="OPPOSans M" panose="00020600040101010101" charset="-122"/>
              </a:rPr>
              <a:t>2</a:t>
            </a:r>
            <a:r>
              <a:rPr kumimoji="0" lang="en-US" altLang="zh-CN" sz="2000" b="1" i="0" u="none" strike="noStrike" kern="120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rPr>
              <a:t>/3</a:t>
            </a:r>
            <a:r>
              <a:rPr kumimoji="0" lang="zh-CN" altLang="en-US" sz="2000" b="1" i="0" u="none" strike="noStrike" kern="120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rPr>
              <a:t>）</a:t>
            </a:r>
            <a:r>
              <a:rPr kumimoji="0" lang="en-US" altLang="zh-CN" sz="2000" b="1" i="0" u="none" strike="noStrike" kern="120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rPr>
              <a:t>——Find out Key </a:t>
            </a:r>
            <a:r>
              <a:rPr lang="en-US" altLang="zh-CN" sz="2000" b="1" dirty="0">
                <a:solidFill>
                  <a:srgbClr val="F2F2F2">
                    <a:lumMod val="10000"/>
                  </a:srgbClr>
                </a:solidFill>
                <a:latin typeface="OPPOSans M" panose="00020600040101010101" charset="-122"/>
                <a:ea typeface="OPPOSans M" panose="00020600040101010101" charset="-122"/>
              </a:rPr>
              <a:t>I</a:t>
            </a:r>
            <a:r>
              <a:rPr kumimoji="0" lang="en-US" altLang="zh-CN" sz="2000" b="1" i="0" u="none" strike="noStrike" kern="1200" cap="none" spc="0" normalizeH="0" baseline="0" noProof="0" dirty="0" err="1">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rPr>
              <a:t>ssues</a:t>
            </a:r>
            <a:endParaRPr kumimoji="0" lang="zh-CN" altLang="en-US" sz="2000" b="1" i="0" u="none" strike="noStrike" kern="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endParaRPr>
          </a:p>
        </p:txBody>
      </p:sp>
      <p:sp>
        <p:nvSpPr>
          <p:cNvPr id="20" name="矩形 19"/>
          <p:cNvSpPr/>
          <p:nvPr/>
        </p:nvSpPr>
        <p:spPr>
          <a:xfrm>
            <a:off x="371425" y="2040749"/>
            <a:ext cx="1676394" cy="536842"/>
          </a:xfrm>
          <a:prstGeom prst="rect">
            <a:avLst/>
          </a:prstGeom>
          <a:solidFill>
            <a:srgbClr val="046A38"/>
          </a:solidFill>
        </p:spPr>
        <p:txBody>
          <a:bodyPr wrap="square" rtlCol="0" anchor="ctr">
            <a:noAutofit/>
          </a:bodyPr>
          <a:lstStyle/>
          <a:p>
            <a:pPr algn="ctr" defTabSz="412750" hangingPunct="0"/>
            <a:r>
              <a:rPr lang="en-US" altLang="zh-CN" b="1" kern="0" dirty="0">
                <a:solidFill>
                  <a:schemeClr val="bg1"/>
                </a:solidFill>
                <a:latin typeface="OPPOSans R" panose="00020600040101010101" pitchFamily="18" charset="-122"/>
                <a:ea typeface="OPPOSans R" panose="00020600040101010101" pitchFamily="18" charset="-122"/>
                <a:sym typeface="Helvetica Neue"/>
              </a:rPr>
              <a:t>Journey Stages </a:t>
            </a:r>
            <a:endParaRPr lang="zh-CN" altLang="en-US" b="1" kern="0" dirty="0">
              <a:solidFill>
                <a:schemeClr val="bg1"/>
              </a:solidFill>
              <a:latin typeface="OPPOSans R" panose="00020600040101010101" pitchFamily="18" charset="-122"/>
              <a:ea typeface="OPPOSans R" panose="00020600040101010101" pitchFamily="18" charset="-122"/>
              <a:sym typeface="Helvetica Neue"/>
            </a:endParaRPr>
          </a:p>
        </p:txBody>
      </p:sp>
      <p:sp>
        <p:nvSpPr>
          <p:cNvPr id="13" name="矩形 12"/>
          <p:cNvSpPr/>
          <p:nvPr/>
        </p:nvSpPr>
        <p:spPr>
          <a:xfrm>
            <a:off x="371425" y="2833158"/>
            <a:ext cx="1676394" cy="536842"/>
          </a:xfrm>
          <a:prstGeom prst="rect">
            <a:avLst/>
          </a:prstGeom>
          <a:solidFill>
            <a:srgbClr val="046A38"/>
          </a:solidFill>
        </p:spPr>
        <p:txBody>
          <a:bodyPr wrap="square" rtlCol="0" anchor="ctr">
            <a:noAutofit/>
          </a:bodyPr>
          <a:lstStyle/>
          <a:p>
            <a:pPr algn="ctr" defTabSz="412750" hangingPunct="0"/>
            <a:r>
              <a:rPr lang="en-US" altLang="zh-CN" b="1" kern="0" dirty="0">
                <a:solidFill>
                  <a:schemeClr val="bg1"/>
                </a:solidFill>
                <a:latin typeface="OPPOSans R" panose="00020600040101010101" pitchFamily="18" charset="-122"/>
                <a:ea typeface="OPPOSans R" panose="00020600040101010101" pitchFamily="18" charset="-122"/>
                <a:sym typeface="Helvetica Neue"/>
              </a:rPr>
              <a:t>User Behaviors</a:t>
            </a:r>
            <a:endParaRPr lang="zh-CN" altLang="en-US" b="1" kern="0" dirty="0">
              <a:solidFill>
                <a:schemeClr val="bg1"/>
              </a:solidFill>
              <a:latin typeface="OPPOSans R" panose="00020600040101010101" pitchFamily="18" charset="-122"/>
              <a:ea typeface="OPPOSans R" panose="00020600040101010101" pitchFamily="18" charset="-122"/>
              <a:sym typeface="Helvetica Neue"/>
            </a:endParaRPr>
          </a:p>
        </p:txBody>
      </p:sp>
      <p:sp>
        <p:nvSpPr>
          <p:cNvPr id="14" name="矩形 13"/>
          <p:cNvSpPr/>
          <p:nvPr/>
        </p:nvSpPr>
        <p:spPr>
          <a:xfrm>
            <a:off x="2268133" y="2862314"/>
            <a:ext cx="1709738"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15" name="矩形 14"/>
          <p:cNvSpPr/>
          <p:nvPr/>
        </p:nvSpPr>
        <p:spPr>
          <a:xfrm>
            <a:off x="4080933" y="2867024"/>
            <a:ext cx="1106134"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16" name="矩形 15"/>
          <p:cNvSpPr/>
          <p:nvPr/>
        </p:nvSpPr>
        <p:spPr>
          <a:xfrm>
            <a:off x="5277516" y="2862314"/>
            <a:ext cx="1066187"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17" name="矩形 16"/>
          <p:cNvSpPr/>
          <p:nvPr/>
        </p:nvSpPr>
        <p:spPr>
          <a:xfrm>
            <a:off x="6447681" y="2869675"/>
            <a:ext cx="1152424"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18" name="矩形 17"/>
          <p:cNvSpPr/>
          <p:nvPr/>
        </p:nvSpPr>
        <p:spPr>
          <a:xfrm>
            <a:off x="7716822" y="2869675"/>
            <a:ext cx="1399819"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28" name="矩形 27"/>
          <p:cNvSpPr/>
          <p:nvPr/>
        </p:nvSpPr>
        <p:spPr>
          <a:xfrm>
            <a:off x="9177121" y="2869675"/>
            <a:ext cx="1152214"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29" name="矩形 28"/>
          <p:cNvSpPr/>
          <p:nvPr/>
        </p:nvSpPr>
        <p:spPr>
          <a:xfrm>
            <a:off x="10402194" y="2862314"/>
            <a:ext cx="1720675"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31" name="矩形 30"/>
          <p:cNvSpPr/>
          <p:nvPr/>
        </p:nvSpPr>
        <p:spPr>
          <a:xfrm>
            <a:off x="4082506" y="3754716"/>
            <a:ext cx="1106134"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32" name="矩形 31"/>
          <p:cNvSpPr/>
          <p:nvPr/>
        </p:nvSpPr>
        <p:spPr>
          <a:xfrm>
            <a:off x="5279089" y="3750006"/>
            <a:ext cx="1066187"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33" name="矩形 32"/>
          <p:cNvSpPr/>
          <p:nvPr/>
        </p:nvSpPr>
        <p:spPr>
          <a:xfrm>
            <a:off x="6449254" y="3757367"/>
            <a:ext cx="1152424"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34" name="矩形 33"/>
          <p:cNvSpPr/>
          <p:nvPr/>
        </p:nvSpPr>
        <p:spPr>
          <a:xfrm>
            <a:off x="7718395" y="3757367"/>
            <a:ext cx="1399819"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35" name="矩形 34"/>
          <p:cNvSpPr/>
          <p:nvPr/>
        </p:nvSpPr>
        <p:spPr>
          <a:xfrm>
            <a:off x="9178694" y="3757367"/>
            <a:ext cx="1152214"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36" name="矩形 35"/>
          <p:cNvSpPr/>
          <p:nvPr/>
        </p:nvSpPr>
        <p:spPr>
          <a:xfrm>
            <a:off x="10403767" y="3750006"/>
            <a:ext cx="1720675"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cxnSp>
        <p:nvCxnSpPr>
          <p:cNvPr id="37" name="直接箭头连接符 36"/>
          <p:cNvCxnSpPr>
            <a:cxnSpLocks/>
          </p:cNvCxnSpPr>
          <p:nvPr/>
        </p:nvCxnSpPr>
        <p:spPr>
          <a:xfrm flipH="1" flipV="1">
            <a:off x="1681149" y="5187321"/>
            <a:ext cx="614113" cy="704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371425" y="3692018"/>
            <a:ext cx="1676394" cy="1220610"/>
          </a:xfrm>
          <a:prstGeom prst="rect">
            <a:avLst/>
          </a:prstGeom>
          <a:solidFill>
            <a:srgbClr val="046A38"/>
          </a:solidFill>
        </p:spPr>
        <p:txBody>
          <a:bodyPr wrap="square" rtlCol="0" anchor="ctr">
            <a:noAutofit/>
          </a:bodyPr>
          <a:lstStyle/>
          <a:p>
            <a:pPr algn="ctr" defTabSz="412750" hangingPunct="0"/>
            <a:r>
              <a:rPr lang="en-US" altLang="zh-CN" b="1" kern="0" dirty="0">
                <a:solidFill>
                  <a:schemeClr val="bg1"/>
                </a:solidFill>
                <a:latin typeface="OPPOSans R" panose="00020600040101010101" pitchFamily="18" charset="-122"/>
                <a:ea typeface="OPPOSans R" panose="00020600040101010101" pitchFamily="18" charset="-122"/>
                <a:sym typeface="Helvetica Neue"/>
              </a:rPr>
              <a:t>Key Issue</a:t>
            </a:r>
          </a:p>
          <a:p>
            <a:pPr algn="ctr" defTabSz="412750" hangingPunct="0"/>
            <a:r>
              <a:rPr lang="zh-CN" altLang="en-US" b="1" kern="0" dirty="0">
                <a:solidFill>
                  <a:schemeClr val="bg1"/>
                </a:solidFill>
                <a:latin typeface="OPPOSans R" panose="00020600040101010101" pitchFamily="18" charset="-122"/>
                <a:ea typeface="OPPOSans R" panose="00020600040101010101" pitchFamily="18" charset="-122"/>
                <a:sym typeface="Helvetica Neue"/>
              </a:rPr>
              <a:t>（</a:t>
            </a:r>
            <a:r>
              <a:rPr lang="en-US" altLang="zh-CN" b="1" kern="0" dirty="0">
                <a:solidFill>
                  <a:schemeClr val="bg1"/>
                </a:solidFill>
                <a:latin typeface="OPPOSans R" panose="00020600040101010101" pitchFamily="18" charset="-122"/>
                <a:ea typeface="OPPOSans R" panose="00020600040101010101" pitchFamily="18" charset="-122"/>
                <a:sym typeface="Helvetica Neue"/>
              </a:rPr>
              <a:t>?</a:t>
            </a:r>
            <a:r>
              <a:rPr lang="zh-CN" altLang="en-US" b="1" kern="0" dirty="0">
                <a:solidFill>
                  <a:schemeClr val="bg1"/>
                </a:solidFill>
                <a:latin typeface="OPPOSans R" panose="00020600040101010101" pitchFamily="18" charset="-122"/>
                <a:ea typeface="OPPOSans R" panose="00020600040101010101" pitchFamily="18" charset="-122"/>
                <a:sym typeface="Helvetica Neue"/>
              </a:rPr>
              <a:t>）</a:t>
            </a:r>
          </a:p>
        </p:txBody>
      </p:sp>
      <p:sp>
        <p:nvSpPr>
          <p:cNvPr id="41" name="矩形 40"/>
          <p:cNvSpPr/>
          <p:nvPr/>
        </p:nvSpPr>
        <p:spPr>
          <a:xfrm>
            <a:off x="2295262" y="4380785"/>
            <a:ext cx="1675292" cy="55985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42" name="矩形 41"/>
          <p:cNvSpPr/>
          <p:nvPr/>
        </p:nvSpPr>
        <p:spPr>
          <a:xfrm>
            <a:off x="2298479" y="3711560"/>
            <a:ext cx="1685925" cy="1227306"/>
          </a:xfrm>
          <a:prstGeom prst="rect">
            <a:avLst/>
          </a:prstGeom>
          <a:solidFill>
            <a:srgbClr val="F2F2F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cxnSp>
        <p:nvCxnSpPr>
          <p:cNvPr id="43" name="直接箭头连接符 42"/>
          <p:cNvCxnSpPr>
            <a:cxnSpLocks/>
            <a:stCxn id="45" idx="1"/>
          </p:cNvCxnSpPr>
          <p:nvPr/>
        </p:nvCxnSpPr>
        <p:spPr>
          <a:xfrm flipH="1" flipV="1">
            <a:off x="3918064" y="5091588"/>
            <a:ext cx="463846" cy="3982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301307" y="3620886"/>
            <a:ext cx="1847895" cy="13197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noFill/>
            </a:endParaRPr>
          </a:p>
        </p:txBody>
      </p:sp>
      <p:sp>
        <p:nvSpPr>
          <p:cNvPr id="45" name="文本框 44"/>
          <p:cNvSpPr txBox="1"/>
          <p:nvPr/>
        </p:nvSpPr>
        <p:spPr>
          <a:xfrm>
            <a:off x="4381910" y="5305216"/>
            <a:ext cx="7672638" cy="369332"/>
          </a:xfrm>
          <a:prstGeom prst="rect">
            <a:avLst/>
          </a:prstGeom>
          <a:noFill/>
        </p:spPr>
        <p:txBody>
          <a:bodyPr wrap="square" rtlCol="0">
            <a:spAutoFit/>
          </a:bodyPr>
          <a:lstStyle/>
          <a:p>
            <a:r>
              <a:rPr lang="en-US" altLang="zh-CN" dirty="0">
                <a:solidFill>
                  <a:schemeClr val="bg1">
                    <a:lumMod val="10000"/>
                  </a:schemeClr>
                </a:solidFill>
              </a:rPr>
              <a:t>Step3: </a:t>
            </a:r>
            <a:r>
              <a:rPr lang="en-US" altLang="zh-CN" sz="1600" dirty="0">
                <a:solidFill>
                  <a:schemeClr val="bg1">
                    <a:lumMod val="10000"/>
                  </a:schemeClr>
                </a:solidFill>
              </a:rPr>
              <a:t>Based on user needs,</a:t>
            </a:r>
            <a:r>
              <a:rPr lang="zh-CN" altLang="en-US" sz="1600" dirty="0">
                <a:solidFill>
                  <a:schemeClr val="bg1">
                    <a:lumMod val="10000"/>
                  </a:schemeClr>
                </a:solidFill>
              </a:rPr>
              <a:t> </a:t>
            </a:r>
            <a:r>
              <a:rPr lang="en-US" altLang="zh-CN" sz="1600" dirty="0">
                <a:solidFill>
                  <a:schemeClr val="bg1">
                    <a:lumMod val="10000"/>
                  </a:schemeClr>
                </a:solidFill>
              </a:rPr>
              <a:t>developing </a:t>
            </a:r>
            <a:r>
              <a:rPr lang="en-US" altLang="zh-CN" sz="1600" b="1" dirty="0">
                <a:solidFill>
                  <a:schemeClr val="bg1">
                    <a:lumMod val="10000"/>
                  </a:schemeClr>
                </a:solidFill>
              </a:rPr>
              <a:t>an ideal service experience</a:t>
            </a:r>
            <a:endParaRPr lang="zh-CN" altLang="en-US" b="1" dirty="0">
              <a:solidFill>
                <a:schemeClr val="bg1">
                  <a:lumMod val="10000"/>
                </a:schemeClr>
              </a:solidFill>
            </a:endParaRPr>
          </a:p>
        </p:txBody>
      </p:sp>
      <p:sp>
        <p:nvSpPr>
          <p:cNvPr id="46" name="文本框 45"/>
          <p:cNvSpPr txBox="1"/>
          <p:nvPr/>
        </p:nvSpPr>
        <p:spPr>
          <a:xfrm>
            <a:off x="2295262" y="6078019"/>
            <a:ext cx="9964132" cy="369332"/>
          </a:xfrm>
          <a:prstGeom prst="rect">
            <a:avLst/>
          </a:prstGeom>
          <a:noFill/>
        </p:spPr>
        <p:txBody>
          <a:bodyPr wrap="square" rtlCol="0">
            <a:spAutoFit/>
          </a:bodyPr>
          <a:lstStyle/>
          <a:p>
            <a:r>
              <a:rPr lang="en-US" altLang="zh-CN" dirty="0">
                <a:solidFill>
                  <a:schemeClr val="bg1">
                    <a:lumMod val="10000"/>
                  </a:schemeClr>
                </a:solidFill>
              </a:rPr>
              <a:t>Step2: </a:t>
            </a:r>
            <a:r>
              <a:rPr lang="en-US" altLang="zh-CN" sz="1600" dirty="0">
                <a:solidFill>
                  <a:schemeClr val="bg1">
                    <a:lumMod val="10000"/>
                  </a:schemeClr>
                </a:solidFill>
              </a:rPr>
              <a:t>In response to user needs, </a:t>
            </a:r>
            <a:r>
              <a:rPr kumimoji="1" lang="en-US" altLang="zh-CN" sz="1600" dirty="0">
                <a:solidFill>
                  <a:schemeClr val="bg1">
                    <a:lumMod val="10000"/>
                  </a:schemeClr>
                </a:solidFill>
                <a:latin typeface="OPPOSans M" panose="00020600040101010101" charset="-122"/>
                <a:ea typeface="OPPOSans M" panose="00020600040101010101" charset="-122"/>
                <a:sym typeface="Arial" panose="020B0604020202020204" pitchFamily="34" charset="0"/>
              </a:rPr>
              <a:t>locating </a:t>
            </a:r>
            <a:r>
              <a:rPr kumimoji="1" lang="en-US" altLang="zh-CN" sz="1600" b="1" dirty="0">
                <a:solidFill>
                  <a:schemeClr val="bg1">
                    <a:lumMod val="10000"/>
                  </a:schemeClr>
                </a:solidFill>
                <a:latin typeface="OPPOSans M" panose="00020600040101010101" charset="-122"/>
                <a:ea typeface="OPPOSans M" panose="00020600040101010101" charset="-122"/>
                <a:sym typeface="Arial" panose="020B0604020202020204" pitchFamily="34" charset="0"/>
              </a:rPr>
              <a:t>the issues </a:t>
            </a:r>
            <a:r>
              <a:rPr kumimoji="1" lang="en-US" altLang="zh-CN" sz="1600" dirty="0">
                <a:solidFill>
                  <a:schemeClr val="bg1">
                    <a:lumMod val="10000"/>
                  </a:schemeClr>
                </a:solidFill>
                <a:latin typeface="OPPOSans M" panose="00020600040101010101" charset="-122"/>
                <a:ea typeface="OPPOSans M" panose="00020600040101010101" charset="-122"/>
                <a:sym typeface="Arial" panose="020B0604020202020204" pitchFamily="34" charset="0"/>
              </a:rPr>
              <a:t>that need to be improved</a:t>
            </a:r>
            <a:endParaRPr lang="zh-CN" altLang="en-US" dirty="0">
              <a:solidFill>
                <a:schemeClr val="bg1">
                  <a:lumMod val="10000"/>
                </a:schemeClr>
              </a:solidFill>
            </a:endParaRPr>
          </a:p>
        </p:txBody>
      </p:sp>
      <p:sp>
        <p:nvSpPr>
          <p:cNvPr id="48" name="矩形 47"/>
          <p:cNvSpPr/>
          <p:nvPr/>
        </p:nvSpPr>
        <p:spPr>
          <a:xfrm>
            <a:off x="5280660" y="4402024"/>
            <a:ext cx="1066187"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49" name="矩形 48"/>
          <p:cNvSpPr/>
          <p:nvPr/>
        </p:nvSpPr>
        <p:spPr>
          <a:xfrm>
            <a:off x="6450825" y="4409385"/>
            <a:ext cx="1152424"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50" name="矩形 49"/>
          <p:cNvSpPr/>
          <p:nvPr/>
        </p:nvSpPr>
        <p:spPr>
          <a:xfrm>
            <a:off x="7719966" y="4409385"/>
            <a:ext cx="1399819"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51" name="矩形 50"/>
          <p:cNvSpPr/>
          <p:nvPr/>
        </p:nvSpPr>
        <p:spPr>
          <a:xfrm>
            <a:off x="9180265" y="4409385"/>
            <a:ext cx="1152214"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52" name="矩形 51"/>
          <p:cNvSpPr/>
          <p:nvPr/>
        </p:nvSpPr>
        <p:spPr>
          <a:xfrm>
            <a:off x="10405338" y="4402024"/>
            <a:ext cx="1720675"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53" name="矩形 52"/>
          <p:cNvSpPr/>
          <p:nvPr/>
        </p:nvSpPr>
        <p:spPr>
          <a:xfrm>
            <a:off x="2260721" y="1977115"/>
            <a:ext cx="9660345" cy="636466"/>
          </a:xfrm>
          <a:prstGeom prst="rect">
            <a:avLst/>
          </a:prstGeom>
          <a:solidFill>
            <a:srgbClr val="046937"/>
          </a:solid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54" name="箭头: V 形 53"/>
          <p:cNvSpPr/>
          <p:nvPr/>
        </p:nvSpPr>
        <p:spPr>
          <a:xfrm>
            <a:off x="3774849" y="2103083"/>
            <a:ext cx="177985" cy="415169"/>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55" name="箭头: V 形 54"/>
          <p:cNvSpPr/>
          <p:nvPr/>
        </p:nvSpPr>
        <p:spPr>
          <a:xfrm>
            <a:off x="6486458" y="2113243"/>
            <a:ext cx="187452" cy="415169"/>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56" name="箭头: V 形 55"/>
          <p:cNvSpPr/>
          <p:nvPr/>
        </p:nvSpPr>
        <p:spPr>
          <a:xfrm>
            <a:off x="10315697" y="2110383"/>
            <a:ext cx="177836" cy="407869"/>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57" name="矩形 56"/>
          <p:cNvSpPr/>
          <p:nvPr/>
        </p:nvSpPr>
        <p:spPr>
          <a:xfrm>
            <a:off x="2348665" y="2029241"/>
            <a:ext cx="1770099" cy="503327"/>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defTabSz="412750" eaLnBrk="1" fontAlgn="auto" latinLnBrk="0" hangingPunct="0">
              <a:lnSpc>
                <a:spcPct val="100000"/>
              </a:lnSpc>
              <a:spcBef>
                <a:spcPts val="0"/>
              </a:spcBef>
              <a:spcAft>
                <a:spcPts val="0"/>
              </a:spcAft>
              <a:buClrTx/>
              <a:buSzTx/>
              <a:buFontTx/>
              <a:buNone/>
              <a:defRPr/>
            </a:pPr>
            <a:r>
              <a:rPr lang="en-US" altLang="zh-CN" sz="1200" kern="0" dirty="0">
                <a:solidFill>
                  <a:srgbClr val="FFFFFF"/>
                </a:solidFill>
                <a:latin typeface="OPPOSans B" panose="00020600040101010101" charset="-122"/>
                <a:ea typeface="OPPOSans B" panose="00020600040101010101" charset="-122"/>
                <a:sym typeface="Helvetica Neue Medium"/>
              </a:rPr>
              <a:t>1</a:t>
            </a:r>
            <a:r>
              <a:rPr lang="en-US" altLang="zh-CN" sz="1200" b="1" kern="0" dirty="0">
                <a:solidFill>
                  <a:srgbClr val="FFFFFF"/>
                </a:solidFill>
                <a:latin typeface="OPPOSans B" panose="00020600040101010101" charset="-122"/>
                <a:ea typeface="OPPOSans B" panose="00020600040101010101" charset="-122"/>
                <a:sym typeface="Helvetica Neue Medium"/>
              </a:rPr>
              <a:t>. Find relevant information</a:t>
            </a:r>
          </a:p>
        </p:txBody>
      </p:sp>
      <p:sp>
        <p:nvSpPr>
          <p:cNvPr id="58" name="矩形 57"/>
          <p:cNvSpPr/>
          <p:nvPr/>
        </p:nvSpPr>
        <p:spPr>
          <a:xfrm>
            <a:off x="5261964" y="2062464"/>
            <a:ext cx="1247598" cy="436880"/>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lang="en-US" altLang="zh-CN" sz="1200" b="1" kern="0" dirty="0">
                <a:solidFill>
                  <a:srgbClr val="FFFFFF"/>
                </a:solidFill>
                <a:latin typeface="OPPOSans B" panose="00020600040101010101" charset="-122"/>
                <a:ea typeface="OPPOSans B" panose="00020600040101010101" charset="-122"/>
                <a:sym typeface="Helvetica Neue Medium"/>
              </a:rPr>
              <a:t>3. Arrive at SC</a:t>
            </a:r>
          </a:p>
        </p:txBody>
      </p:sp>
      <p:sp>
        <p:nvSpPr>
          <p:cNvPr id="59" name="矩形 58"/>
          <p:cNvSpPr/>
          <p:nvPr/>
        </p:nvSpPr>
        <p:spPr>
          <a:xfrm>
            <a:off x="6429433" y="2146676"/>
            <a:ext cx="1404237" cy="436880"/>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777240" rtl="0" eaLnBrk="1" fontAlgn="auto" latinLnBrk="0" hangingPunct="1">
              <a:lnSpc>
                <a:spcPct val="100000"/>
              </a:lnSpc>
              <a:spcBef>
                <a:spcPts val="0"/>
              </a:spcBef>
              <a:spcAft>
                <a:spcPts val="600"/>
              </a:spcAft>
              <a:buClrTx/>
              <a:buSzTx/>
              <a:buFontTx/>
              <a:buNone/>
              <a:defRPr/>
            </a:pPr>
            <a:r>
              <a:rPr lang="en-US" altLang="zh-CN" sz="1200" b="1" kern="0" dirty="0">
                <a:solidFill>
                  <a:srgbClr val="FFFFFF"/>
                </a:solidFill>
                <a:latin typeface="OPPOSans B" panose="00020600040101010101" charset="-122"/>
                <a:ea typeface="OPPOSans B" panose="00020600040101010101" charset="-122"/>
                <a:sym typeface="Arial" panose="020B0604020202020204" pitchFamily="34" charset="0"/>
              </a:rPr>
              <a:t>4. Describe issues</a:t>
            </a:r>
            <a:endParaRPr lang="zh-CN" altLang="en-US" sz="1200" b="1" kern="0" dirty="0">
              <a:solidFill>
                <a:srgbClr val="FFFFFF"/>
              </a:solidFill>
              <a:latin typeface="OPPOSans B" panose="00020600040101010101" charset="-122"/>
              <a:ea typeface="OPPOSans B" panose="00020600040101010101" charset="-122"/>
              <a:sym typeface="Arial" panose="020B0604020202020204" pitchFamily="34" charset="0"/>
            </a:endParaRPr>
          </a:p>
        </p:txBody>
      </p:sp>
      <p:sp>
        <p:nvSpPr>
          <p:cNvPr id="60" name="矩形 59"/>
          <p:cNvSpPr/>
          <p:nvPr/>
        </p:nvSpPr>
        <p:spPr>
          <a:xfrm>
            <a:off x="10772594" y="2030345"/>
            <a:ext cx="869411" cy="602745"/>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defTabSz="412750" eaLnBrk="1" fontAlgn="auto" latinLnBrk="0" hangingPunct="0">
              <a:lnSpc>
                <a:spcPct val="100000"/>
              </a:lnSpc>
              <a:spcBef>
                <a:spcPts val="0"/>
              </a:spcBef>
              <a:spcAft>
                <a:spcPts val="0"/>
              </a:spcAft>
              <a:buClrTx/>
              <a:buSzTx/>
              <a:buFontTx/>
              <a:buNone/>
              <a:defRPr/>
            </a:pPr>
            <a:r>
              <a:rPr lang="en-US" altLang="zh-CN" sz="1200" b="1" kern="0" dirty="0">
                <a:solidFill>
                  <a:srgbClr val="FFFFFF"/>
                </a:solidFill>
                <a:latin typeface="OPPOSans B" panose="00020600040101010101" charset="-122"/>
                <a:ea typeface="OPPOSans B" panose="00020600040101010101" charset="-122"/>
                <a:sym typeface="Helvetica Neue Medium"/>
              </a:rPr>
              <a:t>7.</a:t>
            </a:r>
            <a:r>
              <a:rPr lang="zh-CN" altLang="en-US" sz="1200" b="1" kern="0" dirty="0">
                <a:solidFill>
                  <a:srgbClr val="FFFFFF"/>
                </a:solidFill>
                <a:latin typeface="OPPOSans B" panose="00020600040101010101" charset="-122"/>
                <a:ea typeface="OPPOSans B" panose="00020600040101010101" charset="-122"/>
                <a:sym typeface="Helvetica Neue Medium"/>
              </a:rPr>
              <a:t> </a:t>
            </a:r>
            <a:r>
              <a:rPr lang="en-US" altLang="zh-CN" sz="1200" b="1" kern="0" dirty="0">
                <a:solidFill>
                  <a:srgbClr val="FFFFFF"/>
                </a:solidFill>
                <a:latin typeface="OPPOSans B" panose="00020600040101010101" charset="-122"/>
                <a:ea typeface="OPPOSans B" panose="00020600040101010101" charset="-122"/>
                <a:sym typeface="Helvetica Neue Medium"/>
              </a:rPr>
              <a:t>Leave</a:t>
            </a:r>
            <a:r>
              <a:rPr lang="zh-CN" altLang="en-US" sz="1200" b="1" kern="0" dirty="0">
                <a:solidFill>
                  <a:srgbClr val="FFFFFF"/>
                </a:solidFill>
                <a:latin typeface="OPPOSans B" panose="00020600040101010101" charset="-122"/>
                <a:ea typeface="OPPOSans B" panose="00020600040101010101" charset="-122"/>
                <a:sym typeface="Helvetica Neue Medium"/>
              </a:rPr>
              <a:t> </a:t>
            </a:r>
          </a:p>
        </p:txBody>
      </p:sp>
      <p:sp>
        <p:nvSpPr>
          <p:cNvPr id="61" name="矩形 60"/>
          <p:cNvSpPr/>
          <p:nvPr/>
        </p:nvSpPr>
        <p:spPr>
          <a:xfrm>
            <a:off x="7599105" y="2016139"/>
            <a:ext cx="1481782" cy="675937"/>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algn="ctr" defTabSz="777240">
              <a:spcAft>
                <a:spcPts val="600"/>
              </a:spcAft>
              <a:defRPr/>
            </a:pPr>
            <a:r>
              <a:rPr lang="en-US" altLang="zh-CN" sz="1200" b="1" kern="0" dirty="0">
                <a:solidFill>
                  <a:srgbClr val="FFFFFF"/>
                </a:solidFill>
                <a:latin typeface="OPPOSans B" panose="00020600040101010101" charset="-122"/>
                <a:ea typeface="OPPOSans B" panose="00020600040101010101" charset="-122"/>
                <a:sym typeface="Helvetica Neue Medium"/>
              </a:rPr>
              <a:t>5.</a:t>
            </a:r>
            <a:r>
              <a:rPr lang="en-US" altLang="zh-CN" sz="1200" b="1" kern="0" dirty="0">
                <a:solidFill>
                  <a:srgbClr val="FFFFFF"/>
                </a:solidFill>
                <a:latin typeface="OPPOSans B" panose="00020600040101010101" charset="-122"/>
                <a:ea typeface="OPPOSans B" panose="00020600040101010101" charset="-122"/>
                <a:sym typeface="Arial" panose="020B0604020202020204" pitchFamily="34" charset="0"/>
              </a:rPr>
              <a:t> Wait for repairing</a:t>
            </a:r>
            <a:endParaRPr lang="zh-CN" altLang="en-US" sz="1200" b="1" kern="0" dirty="0">
              <a:solidFill>
                <a:srgbClr val="FFFFFF"/>
              </a:solidFill>
              <a:latin typeface="OPPOSans B" panose="00020600040101010101" charset="-122"/>
              <a:ea typeface="OPPOSans B" panose="00020600040101010101" charset="-122"/>
              <a:sym typeface="Arial" panose="020B0604020202020204" pitchFamily="34" charset="0"/>
            </a:endParaRPr>
          </a:p>
        </p:txBody>
      </p:sp>
      <p:sp>
        <p:nvSpPr>
          <p:cNvPr id="62" name="矩形 61"/>
          <p:cNvSpPr/>
          <p:nvPr/>
        </p:nvSpPr>
        <p:spPr>
          <a:xfrm>
            <a:off x="9218691" y="2108076"/>
            <a:ext cx="1000704" cy="436880"/>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lang="en-US" altLang="zh-CN" sz="1200" b="1" kern="0" dirty="0">
                <a:solidFill>
                  <a:srgbClr val="FFFFFF"/>
                </a:solidFill>
                <a:latin typeface="OPPOSans B" panose="00020600040101010101" charset="-122"/>
                <a:ea typeface="OPPOSans B" panose="00020600040101010101" charset="-122"/>
                <a:sym typeface="Helvetica Neue Medium"/>
              </a:rPr>
              <a:t>6. Get back device</a:t>
            </a:r>
            <a:endParaRPr lang="zh-CN" altLang="en-US" sz="1200" b="1" kern="0" dirty="0">
              <a:solidFill>
                <a:srgbClr val="FFFFFF"/>
              </a:solidFill>
              <a:latin typeface="OPPOSans B" panose="00020600040101010101" charset="-122"/>
              <a:ea typeface="OPPOSans B" panose="00020600040101010101" charset="-122"/>
              <a:sym typeface="Helvetica Neue Medium"/>
            </a:endParaRPr>
          </a:p>
        </p:txBody>
      </p:sp>
      <p:sp>
        <p:nvSpPr>
          <p:cNvPr id="63" name="箭头: V 形 62"/>
          <p:cNvSpPr/>
          <p:nvPr/>
        </p:nvSpPr>
        <p:spPr>
          <a:xfrm>
            <a:off x="8888090" y="2103084"/>
            <a:ext cx="192797" cy="407870"/>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64" name="箭头: V 形 63"/>
          <p:cNvSpPr/>
          <p:nvPr/>
        </p:nvSpPr>
        <p:spPr>
          <a:xfrm>
            <a:off x="7646822" y="2088067"/>
            <a:ext cx="187452" cy="436880"/>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65" name="矩形 64"/>
          <p:cNvSpPr/>
          <p:nvPr/>
        </p:nvSpPr>
        <p:spPr>
          <a:xfrm>
            <a:off x="3918064" y="2102387"/>
            <a:ext cx="1247598" cy="436880"/>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lang="en-US" altLang="zh-CN" sz="1200" b="1" kern="0" dirty="0">
                <a:solidFill>
                  <a:srgbClr val="FFFFFF"/>
                </a:solidFill>
                <a:latin typeface="OPPOSans B" panose="00020600040101010101" charset="-122"/>
                <a:ea typeface="OPPOSans B" panose="00020600040101010101" charset="-122"/>
                <a:sym typeface="Helvetica Neue Medium"/>
              </a:rPr>
              <a:t>2. Go</a:t>
            </a:r>
            <a:r>
              <a:rPr lang="zh-CN" altLang="en-US" sz="1200" b="1" kern="0" dirty="0">
                <a:solidFill>
                  <a:srgbClr val="FFFFFF"/>
                </a:solidFill>
                <a:latin typeface="OPPOSans B" panose="00020600040101010101" charset="-122"/>
                <a:ea typeface="OPPOSans B" panose="00020600040101010101" charset="-122"/>
                <a:sym typeface="Helvetica Neue Medium"/>
              </a:rPr>
              <a:t> </a:t>
            </a:r>
            <a:r>
              <a:rPr lang="en-US" altLang="zh-CN" sz="1200" b="1" kern="0" dirty="0">
                <a:solidFill>
                  <a:srgbClr val="FFFFFF"/>
                </a:solidFill>
                <a:latin typeface="OPPOSans B" panose="00020600040101010101" charset="-122"/>
                <a:ea typeface="OPPOSans B" panose="00020600040101010101" charset="-122"/>
                <a:sym typeface="Helvetica Neue Medium"/>
              </a:rPr>
              <a:t>to</a:t>
            </a:r>
            <a:r>
              <a:rPr lang="zh-CN" altLang="en-US" sz="1200" b="1" kern="0" dirty="0">
                <a:solidFill>
                  <a:srgbClr val="FFFFFF"/>
                </a:solidFill>
                <a:latin typeface="OPPOSans B" panose="00020600040101010101" charset="-122"/>
                <a:ea typeface="OPPOSans B" panose="00020600040101010101" charset="-122"/>
                <a:sym typeface="Helvetica Neue Medium"/>
              </a:rPr>
              <a:t> </a:t>
            </a:r>
            <a:r>
              <a:rPr lang="en-US" altLang="zh-CN" sz="1200" b="1" kern="0" dirty="0">
                <a:solidFill>
                  <a:srgbClr val="FFFFFF"/>
                </a:solidFill>
                <a:latin typeface="OPPOSans B" panose="00020600040101010101" charset="-122"/>
                <a:ea typeface="OPPOSans B" panose="00020600040101010101" charset="-122"/>
                <a:sym typeface="Helvetica Neue Medium"/>
              </a:rPr>
              <a:t>SC</a:t>
            </a:r>
          </a:p>
        </p:txBody>
      </p:sp>
      <p:sp>
        <p:nvSpPr>
          <p:cNvPr id="66" name="箭头: V 形 65"/>
          <p:cNvSpPr/>
          <p:nvPr/>
        </p:nvSpPr>
        <p:spPr>
          <a:xfrm>
            <a:off x="5084004" y="2103814"/>
            <a:ext cx="187452" cy="415169"/>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cxnSp>
        <p:nvCxnSpPr>
          <p:cNvPr id="67" name="直接连接符 66"/>
          <p:cNvCxnSpPr/>
          <p:nvPr/>
        </p:nvCxnSpPr>
        <p:spPr>
          <a:xfrm>
            <a:off x="285137" y="3504683"/>
            <a:ext cx="11837732" cy="0"/>
          </a:xfrm>
          <a:prstGeom prst="line">
            <a:avLst/>
          </a:prstGeom>
        </p:spPr>
        <p:style>
          <a:lnRef idx="1">
            <a:schemeClr val="accent1"/>
          </a:lnRef>
          <a:fillRef idx="0">
            <a:schemeClr val="accent1"/>
          </a:fillRef>
          <a:effectRef idx="0">
            <a:schemeClr val="accent1"/>
          </a:effectRef>
          <a:fontRef idx="minor">
            <a:schemeClr val="tx1"/>
          </a:fontRef>
        </p:style>
      </p:cxnSp>
      <p:sp>
        <p:nvSpPr>
          <p:cNvPr id="68" name="矩形 67"/>
          <p:cNvSpPr/>
          <p:nvPr/>
        </p:nvSpPr>
        <p:spPr>
          <a:xfrm>
            <a:off x="4430784" y="1238538"/>
            <a:ext cx="4033794" cy="536842"/>
          </a:xfrm>
          <a:prstGeom prst="rect">
            <a:avLst/>
          </a:prstGeom>
          <a:noFill/>
        </p:spPr>
        <p:txBody>
          <a:bodyPr wrap="square" rtlCol="0" anchor="ctr">
            <a:noAutofit/>
          </a:bodyPr>
          <a:lstStyle/>
          <a:p>
            <a:pPr algn="ctr" defTabSz="412750" hangingPunct="0"/>
            <a:r>
              <a:rPr lang="en-US" altLang="zh-CN" sz="2400" b="1" kern="0" dirty="0">
                <a:solidFill>
                  <a:schemeClr val="bg1">
                    <a:lumMod val="10000"/>
                  </a:schemeClr>
                </a:solidFill>
                <a:latin typeface="OPPOSans R" panose="00020600040101010101" pitchFamily="18" charset="-122"/>
                <a:ea typeface="OPPOSans R" panose="00020600040101010101" pitchFamily="18" charset="-122"/>
                <a:sym typeface="Helvetica Neue"/>
              </a:rPr>
              <a:t>Customer Service</a:t>
            </a:r>
            <a:endParaRPr lang="zh-CN" altLang="en-US" sz="2400" b="1" kern="0" dirty="0">
              <a:solidFill>
                <a:schemeClr val="bg1">
                  <a:lumMod val="10000"/>
                </a:schemeClr>
              </a:solidFill>
              <a:latin typeface="OPPOSans R" panose="00020600040101010101" pitchFamily="18" charset="-122"/>
              <a:ea typeface="OPPOSans R" panose="00020600040101010101" pitchFamily="18" charset="-122"/>
              <a:sym typeface="Helvetica Neue"/>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p:cNvSpPr/>
          <p:nvPr/>
        </p:nvSpPr>
        <p:spPr>
          <a:xfrm>
            <a:off x="4084077" y="3944816"/>
            <a:ext cx="1106134"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11" name="标题 1"/>
          <p:cNvSpPr txBox="1"/>
          <p:nvPr/>
        </p:nvSpPr>
        <p:spPr>
          <a:xfrm>
            <a:off x="633660" y="213150"/>
            <a:ext cx="11420888" cy="536842"/>
          </a:xfrm>
          <a:prstGeom prst="rect">
            <a:avLst/>
          </a:prstGeom>
        </p:spPr>
        <p:txBody>
          <a:bodyPr vert="horz" lIns="91440" tIns="45720" rIns="91440" bIns="45720" rtlCol="0" anchor="ctr">
            <a:noAutofit/>
          </a:bodyPr>
          <a:lstStyle>
            <a:lvl1pPr marL="0" marR="0" indent="0" algn="l" defTabSz="412750" latinLnBrk="0">
              <a:lnSpc>
                <a:spcPct val="100000"/>
              </a:lnSpc>
              <a:spcBef>
                <a:spcPts val="0"/>
              </a:spcBef>
              <a:spcAft>
                <a:spcPts val="0"/>
              </a:spcAft>
              <a:buClrTx/>
              <a:buSzTx/>
              <a:buFontTx/>
              <a:buNone/>
              <a:defRPr sz="2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1pPr>
            <a:lvl2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2pPr>
            <a:lvl3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3pPr>
            <a:lvl4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4pPr>
            <a:lvl5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5pPr>
            <a:lvl6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6pPr>
            <a:lvl7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7pPr>
            <a:lvl8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8pPr>
            <a:lvl9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9pPr>
          </a:lstStyle>
          <a:p>
            <a:pPr marL="0" marR="0" lvl="0" indent="0" algn="l" defTabSz="412750" rtl="0" eaLnBrk="1" fontAlgn="auto" latinLnBrk="0" hangingPunct="1">
              <a:lnSpc>
                <a:spcPct val="100000"/>
              </a:lnSpc>
              <a:spcBef>
                <a:spcPts val="0"/>
              </a:spcBef>
              <a:spcAft>
                <a:spcPts val="0"/>
              </a:spcAft>
              <a:buClrTx/>
              <a:buSzTx/>
              <a:buFontTx/>
              <a:buNone/>
              <a:defRPr/>
            </a:pPr>
            <a:r>
              <a:rPr lang="en-US" altLang="zh-CN" sz="2000" b="1" dirty="0">
                <a:solidFill>
                  <a:srgbClr val="F2F2F2">
                    <a:lumMod val="10000"/>
                  </a:srgbClr>
                </a:solidFill>
                <a:latin typeface="OPPOSans M" panose="00020600040101010101" charset="-122"/>
                <a:ea typeface="OPPOSans M" panose="00020600040101010101" charset="-122"/>
              </a:rPr>
              <a:t>How to Find Solutions</a:t>
            </a:r>
            <a:r>
              <a:rPr kumimoji="0" lang="zh-CN" altLang="en-US" sz="2000" b="1" i="0" u="none" strike="noStrike" kern="120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rPr>
              <a:t>（</a:t>
            </a:r>
            <a:r>
              <a:rPr kumimoji="0" lang="en-US" altLang="zh-CN" sz="2000" b="1" i="0" u="none" strike="noStrike" kern="120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rPr>
              <a:t>3/3</a:t>
            </a:r>
            <a:r>
              <a:rPr kumimoji="0" lang="zh-CN" altLang="en-US" sz="2000" b="1" i="0" u="none" strike="noStrike" kern="120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rPr>
              <a:t>）</a:t>
            </a:r>
            <a:r>
              <a:rPr kumimoji="0" lang="en-US" altLang="zh-CN" sz="2000" b="1" i="0" u="none" strike="noStrike" kern="120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rPr>
              <a:t>——</a:t>
            </a:r>
            <a:r>
              <a:rPr kumimoji="1" lang="en-US" altLang="zh-CN" sz="2000" b="1" dirty="0">
                <a:solidFill>
                  <a:schemeClr val="bg1">
                    <a:lumMod val="10000"/>
                  </a:schemeClr>
                </a:solidFill>
                <a:latin typeface="OPPOSans M" panose="00020600040101010101" charset="-122"/>
                <a:ea typeface="OPPOSans M" panose="00020600040101010101" charset="-122"/>
                <a:sym typeface="Arial" panose="020B0604020202020204" pitchFamily="34" charset="0"/>
              </a:rPr>
              <a:t>Identify Key Actions and Resources</a:t>
            </a:r>
            <a:endParaRPr kumimoji="0" lang="zh-CN" altLang="en-US" sz="2000" b="1" i="0" u="none" strike="noStrike" kern="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endParaRPr>
          </a:p>
        </p:txBody>
      </p:sp>
      <p:sp>
        <p:nvSpPr>
          <p:cNvPr id="20" name="矩形 19"/>
          <p:cNvSpPr/>
          <p:nvPr/>
        </p:nvSpPr>
        <p:spPr>
          <a:xfrm>
            <a:off x="371425" y="1926318"/>
            <a:ext cx="1676394" cy="651273"/>
          </a:xfrm>
          <a:prstGeom prst="rect">
            <a:avLst/>
          </a:prstGeom>
          <a:solidFill>
            <a:srgbClr val="046A38"/>
          </a:solidFill>
        </p:spPr>
        <p:txBody>
          <a:bodyPr wrap="square" rtlCol="0" anchor="ctr">
            <a:noAutofit/>
          </a:bodyPr>
          <a:lstStyle/>
          <a:p>
            <a:pPr algn="ctr" defTabSz="412750" hangingPunct="0"/>
            <a:r>
              <a:rPr lang="en-US" altLang="zh-CN" b="1" kern="0" dirty="0">
                <a:solidFill>
                  <a:schemeClr val="bg1"/>
                </a:solidFill>
                <a:latin typeface="OPPOSans R" panose="00020600040101010101" pitchFamily="18" charset="-122"/>
                <a:ea typeface="OPPOSans R" panose="00020600040101010101" pitchFamily="18" charset="-122"/>
                <a:sym typeface="Helvetica Neue"/>
              </a:rPr>
              <a:t>Journey Stages </a:t>
            </a:r>
            <a:endParaRPr lang="zh-CN" altLang="en-US" b="1" kern="0" dirty="0">
              <a:solidFill>
                <a:schemeClr val="bg1"/>
              </a:solidFill>
              <a:latin typeface="OPPOSans R" panose="00020600040101010101" pitchFamily="18" charset="-122"/>
              <a:ea typeface="OPPOSans R" panose="00020600040101010101" pitchFamily="18" charset="-122"/>
              <a:sym typeface="Helvetica Neue"/>
            </a:endParaRPr>
          </a:p>
        </p:txBody>
      </p:sp>
      <p:sp>
        <p:nvSpPr>
          <p:cNvPr id="13" name="矩形 12"/>
          <p:cNvSpPr/>
          <p:nvPr/>
        </p:nvSpPr>
        <p:spPr>
          <a:xfrm>
            <a:off x="371425" y="2644618"/>
            <a:ext cx="1676394" cy="536842"/>
          </a:xfrm>
          <a:prstGeom prst="rect">
            <a:avLst/>
          </a:prstGeom>
          <a:solidFill>
            <a:srgbClr val="046A38"/>
          </a:solidFill>
        </p:spPr>
        <p:txBody>
          <a:bodyPr wrap="square" rtlCol="0" anchor="ctr">
            <a:noAutofit/>
          </a:bodyPr>
          <a:lstStyle/>
          <a:p>
            <a:pPr algn="ctr" defTabSz="412750" hangingPunct="0"/>
            <a:r>
              <a:rPr lang="en-US" altLang="zh-CN" b="1" kern="0" dirty="0">
                <a:solidFill>
                  <a:schemeClr val="bg1"/>
                </a:solidFill>
                <a:latin typeface="OPPOSans R" panose="00020600040101010101" pitchFamily="18" charset="-122"/>
                <a:ea typeface="OPPOSans R" panose="00020600040101010101" pitchFamily="18" charset="-122"/>
                <a:sym typeface="Helvetica Neue"/>
              </a:rPr>
              <a:t>User Behaviors</a:t>
            </a:r>
            <a:endParaRPr lang="zh-CN" altLang="en-US" b="1" kern="0" dirty="0">
              <a:solidFill>
                <a:schemeClr val="bg1"/>
              </a:solidFill>
              <a:latin typeface="OPPOSans R" panose="00020600040101010101" pitchFamily="18" charset="-122"/>
              <a:ea typeface="OPPOSans R" panose="00020600040101010101" pitchFamily="18" charset="-122"/>
              <a:sym typeface="Helvetica Neue"/>
            </a:endParaRPr>
          </a:p>
        </p:txBody>
      </p:sp>
      <p:sp>
        <p:nvSpPr>
          <p:cNvPr id="14" name="矩形 13"/>
          <p:cNvSpPr/>
          <p:nvPr/>
        </p:nvSpPr>
        <p:spPr>
          <a:xfrm>
            <a:off x="2268133" y="2645493"/>
            <a:ext cx="1709738"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15" name="矩形 14"/>
          <p:cNvSpPr/>
          <p:nvPr/>
        </p:nvSpPr>
        <p:spPr>
          <a:xfrm>
            <a:off x="4080933" y="2650203"/>
            <a:ext cx="1106134"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16" name="矩形 15"/>
          <p:cNvSpPr/>
          <p:nvPr/>
        </p:nvSpPr>
        <p:spPr>
          <a:xfrm>
            <a:off x="5277516" y="2645493"/>
            <a:ext cx="1066187"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17" name="矩形 16"/>
          <p:cNvSpPr/>
          <p:nvPr/>
        </p:nvSpPr>
        <p:spPr>
          <a:xfrm>
            <a:off x="6447681" y="2652854"/>
            <a:ext cx="1152424"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18" name="矩形 17"/>
          <p:cNvSpPr/>
          <p:nvPr/>
        </p:nvSpPr>
        <p:spPr>
          <a:xfrm>
            <a:off x="7716822" y="2652854"/>
            <a:ext cx="1399819"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28" name="矩形 27"/>
          <p:cNvSpPr/>
          <p:nvPr/>
        </p:nvSpPr>
        <p:spPr>
          <a:xfrm>
            <a:off x="9177121" y="2652854"/>
            <a:ext cx="1152214"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29" name="矩形 28"/>
          <p:cNvSpPr/>
          <p:nvPr/>
        </p:nvSpPr>
        <p:spPr>
          <a:xfrm>
            <a:off x="10402194" y="2645493"/>
            <a:ext cx="1720675"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31" name="矩形 30"/>
          <p:cNvSpPr/>
          <p:nvPr/>
        </p:nvSpPr>
        <p:spPr>
          <a:xfrm>
            <a:off x="4082506" y="3349360"/>
            <a:ext cx="1106134"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32" name="矩形 31"/>
          <p:cNvSpPr/>
          <p:nvPr/>
        </p:nvSpPr>
        <p:spPr>
          <a:xfrm>
            <a:off x="5279089" y="3344650"/>
            <a:ext cx="1066187"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33" name="矩形 32"/>
          <p:cNvSpPr/>
          <p:nvPr/>
        </p:nvSpPr>
        <p:spPr>
          <a:xfrm>
            <a:off x="6449254" y="3352011"/>
            <a:ext cx="1152424"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34" name="矩形 33"/>
          <p:cNvSpPr/>
          <p:nvPr/>
        </p:nvSpPr>
        <p:spPr>
          <a:xfrm>
            <a:off x="7718395" y="3352011"/>
            <a:ext cx="1399819"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35" name="矩形 34"/>
          <p:cNvSpPr/>
          <p:nvPr/>
        </p:nvSpPr>
        <p:spPr>
          <a:xfrm>
            <a:off x="9178694" y="3352011"/>
            <a:ext cx="1152214"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36" name="矩形 35"/>
          <p:cNvSpPr/>
          <p:nvPr/>
        </p:nvSpPr>
        <p:spPr>
          <a:xfrm>
            <a:off x="10403767" y="3344650"/>
            <a:ext cx="1720675"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cxnSp>
        <p:nvCxnSpPr>
          <p:cNvPr id="37" name="直接箭头连接符 36"/>
          <p:cNvCxnSpPr/>
          <p:nvPr/>
        </p:nvCxnSpPr>
        <p:spPr>
          <a:xfrm flipH="1" flipV="1">
            <a:off x="1502040" y="5749159"/>
            <a:ext cx="213639" cy="5135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371425" y="3298010"/>
            <a:ext cx="1676394" cy="1169366"/>
          </a:xfrm>
          <a:prstGeom prst="rect">
            <a:avLst/>
          </a:prstGeom>
          <a:solidFill>
            <a:srgbClr val="046A38"/>
          </a:solidFill>
        </p:spPr>
        <p:txBody>
          <a:bodyPr wrap="square" rtlCol="0" anchor="ctr">
            <a:noAutofit/>
          </a:bodyPr>
          <a:lstStyle/>
          <a:p>
            <a:pPr algn="ctr" defTabSz="412750" hangingPunct="0"/>
            <a:r>
              <a:rPr lang="en-US" altLang="zh-CN" b="1" kern="0" dirty="0">
                <a:solidFill>
                  <a:schemeClr val="bg1"/>
                </a:solidFill>
                <a:latin typeface="OPPOSans R" panose="00020600040101010101" pitchFamily="18" charset="-122"/>
                <a:ea typeface="OPPOSans R" panose="00020600040101010101" pitchFamily="18" charset="-122"/>
                <a:sym typeface="Helvetica Neue"/>
              </a:rPr>
              <a:t>Key Issue</a:t>
            </a:r>
          </a:p>
          <a:p>
            <a:pPr algn="ctr" defTabSz="412750" hangingPunct="0"/>
            <a:r>
              <a:rPr lang="en-US" altLang="zh-CN" b="1" kern="0" dirty="0">
                <a:solidFill>
                  <a:schemeClr val="bg1"/>
                </a:solidFill>
                <a:latin typeface="OPPOSans R" panose="00020600040101010101" pitchFamily="18" charset="-122"/>
                <a:ea typeface="OPPOSans R" panose="00020600040101010101" pitchFamily="18" charset="-122"/>
                <a:sym typeface="Helvetica Neue"/>
              </a:rPr>
              <a:t>(?)</a:t>
            </a:r>
            <a:endParaRPr lang="zh-CN" altLang="en-US" b="1" kern="0" dirty="0">
              <a:solidFill>
                <a:schemeClr val="bg1"/>
              </a:solidFill>
              <a:latin typeface="OPPOSans R" panose="00020600040101010101" pitchFamily="18" charset="-122"/>
              <a:ea typeface="OPPOSans R" panose="00020600040101010101" pitchFamily="18" charset="-122"/>
              <a:sym typeface="Helvetica Neue"/>
            </a:endParaRPr>
          </a:p>
        </p:txBody>
      </p:sp>
      <p:sp>
        <p:nvSpPr>
          <p:cNvPr id="41" name="矩形 40"/>
          <p:cNvSpPr/>
          <p:nvPr/>
        </p:nvSpPr>
        <p:spPr>
          <a:xfrm>
            <a:off x="2262433" y="3918867"/>
            <a:ext cx="1728075" cy="55985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46" name="文本框 45"/>
          <p:cNvSpPr txBox="1"/>
          <p:nvPr/>
        </p:nvSpPr>
        <p:spPr>
          <a:xfrm>
            <a:off x="1823922" y="6049879"/>
            <a:ext cx="9964132" cy="615553"/>
          </a:xfrm>
          <a:prstGeom prst="rect">
            <a:avLst/>
          </a:prstGeom>
          <a:noFill/>
        </p:spPr>
        <p:txBody>
          <a:bodyPr wrap="square" rtlCol="0">
            <a:spAutoFit/>
          </a:bodyPr>
          <a:lstStyle/>
          <a:p>
            <a:r>
              <a:rPr lang="en-US" altLang="zh-CN" dirty="0">
                <a:solidFill>
                  <a:schemeClr val="bg1">
                    <a:lumMod val="10000"/>
                  </a:schemeClr>
                </a:solidFill>
              </a:rPr>
              <a:t>Step4: </a:t>
            </a:r>
            <a:r>
              <a:rPr lang="en-US" altLang="zh-CN" sz="1600" dirty="0">
                <a:solidFill>
                  <a:schemeClr val="bg1">
                    <a:lumMod val="10000"/>
                  </a:schemeClr>
                </a:solidFill>
              </a:rPr>
              <a:t>For the ideal service experience, clarify the actions that need to be taken and the internal resources needed</a:t>
            </a:r>
            <a:endParaRPr lang="zh-CN" altLang="en-US" dirty="0">
              <a:solidFill>
                <a:schemeClr val="bg1">
                  <a:lumMod val="10000"/>
                </a:schemeClr>
              </a:solidFill>
            </a:endParaRPr>
          </a:p>
        </p:txBody>
      </p:sp>
      <p:sp>
        <p:nvSpPr>
          <p:cNvPr id="48" name="矩形 47"/>
          <p:cNvSpPr/>
          <p:nvPr/>
        </p:nvSpPr>
        <p:spPr>
          <a:xfrm>
            <a:off x="5280660" y="3940106"/>
            <a:ext cx="1066187"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49" name="矩形 48"/>
          <p:cNvSpPr/>
          <p:nvPr/>
        </p:nvSpPr>
        <p:spPr>
          <a:xfrm>
            <a:off x="6450825" y="3947467"/>
            <a:ext cx="1152424"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50" name="矩形 49"/>
          <p:cNvSpPr/>
          <p:nvPr/>
        </p:nvSpPr>
        <p:spPr>
          <a:xfrm>
            <a:off x="7719966" y="3947467"/>
            <a:ext cx="1399819"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51" name="矩形 50"/>
          <p:cNvSpPr/>
          <p:nvPr/>
        </p:nvSpPr>
        <p:spPr>
          <a:xfrm>
            <a:off x="9180265" y="3947467"/>
            <a:ext cx="1152214"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52" name="矩形 51"/>
          <p:cNvSpPr/>
          <p:nvPr/>
        </p:nvSpPr>
        <p:spPr>
          <a:xfrm>
            <a:off x="10405338" y="3940106"/>
            <a:ext cx="1720675"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53" name="矩形 52"/>
          <p:cNvSpPr/>
          <p:nvPr/>
        </p:nvSpPr>
        <p:spPr>
          <a:xfrm>
            <a:off x="2269835" y="3325065"/>
            <a:ext cx="1720674" cy="55985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54" name="矩形 53"/>
          <p:cNvSpPr/>
          <p:nvPr/>
        </p:nvSpPr>
        <p:spPr>
          <a:xfrm>
            <a:off x="363569" y="4570281"/>
            <a:ext cx="1676394" cy="536842"/>
          </a:xfrm>
          <a:prstGeom prst="rect">
            <a:avLst/>
          </a:prstGeom>
          <a:solidFill>
            <a:srgbClr val="046A38"/>
          </a:solidFill>
        </p:spPr>
        <p:txBody>
          <a:bodyPr wrap="square" rtlCol="0" anchor="ctr">
            <a:noAutofit/>
          </a:bodyPr>
          <a:lstStyle/>
          <a:p>
            <a:pPr algn="ctr" defTabSz="412750" hangingPunct="0"/>
            <a:r>
              <a:rPr lang="en-US" altLang="zh-CN" b="1" kern="0" dirty="0">
                <a:solidFill>
                  <a:schemeClr val="bg1"/>
                </a:solidFill>
                <a:latin typeface="OPPOSans R" panose="00020600040101010101" pitchFamily="18" charset="-122"/>
                <a:ea typeface="OPPOSans R" panose="00020600040101010101" pitchFamily="18" charset="-122"/>
                <a:sym typeface="Helvetica Neue"/>
              </a:rPr>
              <a:t>Actions</a:t>
            </a:r>
            <a:endParaRPr lang="zh-CN" altLang="en-US" b="1" kern="0" dirty="0">
              <a:solidFill>
                <a:schemeClr val="bg1"/>
              </a:solidFill>
              <a:latin typeface="OPPOSans R" panose="00020600040101010101" pitchFamily="18" charset="-122"/>
              <a:ea typeface="OPPOSans R" panose="00020600040101010101" pitchFamily="18" charset="-122"/>
              <a:sym typeface="Helvetica Neue"/>
            </a:endParaRPr>
          </a:p>
        </p:txBody>
      </p:sp>
      <p:sp>
        <p:nvSpPr>
          <p:cNvPr id="55" name="矩形 54"/>
          <p:cNvSpPr/>
          <p:nvPr/>
        </p:nvSpPr>
        <p:spPr>
          <a:xfrm>
            <a:off x="363569" y="5164116"/>
            <a:ext cx="1676394" cy="536842"/>
          </a:xfrm>
          <a:prstGeom prst="rect">
            <a:avLst/>
          </a:prstGeom>
          <a:solidFill>
            <a:srgbClr val="046A38"/>
          </a:solidFill>
        </p:spPr>
        <p:txBody>
          <a:bodyPr wrap="square" rtlCol="0" anchor="ctr">
            <a:noAutofit/>
          </a:bodyPr>
          <a:lstStyle/>
          <a:p>
            <a:pPr algn="ctr" defTabSz="412750" hangingPunct="0"/>
            <a:r>
              <a:rPr lang="en-US" altLang="zh-CN" b="1" kern="0" dirty="0">
                <a:solidFill>
                  <a:schemeClr val="bg1"/>
                </a:solidFill>
                <a:latin typeface="OPPOSans R" panose="00020600040101010101" pitchFamily="18" charset="-122"/>
                <a:ea typeface="OPPOSans R" panose="00020600040101010101" pitchFamily="18" charset="-122"/>
                <a:sym typeface="Helvetica Neue"/>
              </a:rPr>
              <a:t>Support</a:t>
            </a:r>
            <a:endParaRPr lang="zh-CN" altLang="en-US" b="1" kern="0" dirty="0">
              <a:solidFill>
                <a:schemeClr val="bg1"/>
              </a:solidFill>
              <a:latin typeface="OPPOSans R" panose="00020600040101010101" pitchFamily="18" charset="-122"/>
              <a:ea typeface="OPPOSans R" panose="00020600040101010101" pitchFamily="18" charset="-122"/>
              <a:sym typeface="Helvetica Neue"/>
            </a:endParaRPr>
          </a:p>
        </p:txBody>
      </p:sp>
      <p:sp>
        <p:nvSpPr>
          <p:cNvPr id="56" name="矩形 55"/>
          <p:cNvSpPr/>
          <p:nvPr/>
        </p:nvSpPr>
        <p:spPr>
          <a:xfrm>
            <a:off x="2262432" y="4570281"/>
            <a:ext cx="9792115" cy="53684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r>
              <a:rPr lang="en-US" altLang="zh-CN" sz="1600" dirty="0">
                <a:solidFill>
                  <a:schemeClr val="bg1">
                    <a:lumMod val="10000"/>
                  </a:schemeClr>
                </a:solidFill>
              </a:rPr>
              <a:t>Identifying the </a:t>
            </a:r>
            <a:r>
              <a:rPr lang="en-US" altLang="zh-CN" sz="1600" b="1" dirty="0">
                <a:solidFill>
                  <a:schemeClr val="bg1">
                    <a:lumMod val="10000"/>
                  </a:schemeClr>
                </a:solidFill>
              </a:rPr>
              <a:t>actions</a:t>
            </a:r>
            <a:r>
              <a:rPr lang="en-US" altLang="zh-CN" sz="1600" dirty="0">
                <a:solidFill>
                  <a:schemeClr val="bg1">
                    <a:lumMod val="10000"/>
                  </a:schemeClr>
                </a:solidFill>
              </a:rPr>
              <a:t> required</a:t>
            </a:r>
          </a:p>
        </p:txBody>
      </p:sp>
      <p:sp>
        <p:nvSpPr>
          <p:cNvPr id="57" name="矩形 56"/>
          <p:cNvSpPr/>
          <p:nvPr/>
        </p:nvSpPr>
        <p:spPr>
          <a:xfrm>
            <a:off x="2262432" y="5158228"/>
            <a:ext cx="9792115" cy="53684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r>
              <a:rPr lang="en-US" altLang="zh-CN" sz="1600" dirty="0">
                <a:solidFill>
                  <a:schemeClr val="bg1">
                    <a:lumMod val="10000"/>
                  </a:schemeClr>
                </a:solidFill>
              </a:rPr>
              <a:t>Identifying the </a:t>
            </a:r>
            <a:r>
              <a:rPr lang="en-US" altLang="zh-CN" sz="1600" b="1" dirty="0">
                <a:solidFill>
                  <a:schemeClr val="bg1">
                    <a:lumMod val="10000"/>
                  </a:schemeClr>
                </a:solidFill>
              </a:rPr>
              <a:t>internal resources </a:t>
            </a:r>
            <a:r>
              <a:rPr lang="en-US" altLang="zh-CN" sz="1600" dirty="0">
                <a:solidFill>
                  <a:schemeClr val="bg1">
                    <a:lumMod val="10000"/>
                  </a:schemeClr>
                </a:solidFill>
              </a:rPr>
              <a:t>required</a:t>
            </a:r>
            <a:endParaRPr lang="zh-CN" altLang="en-US" sz="1600" dirty="0">
              <a:solidFill>
                <a:schemeClr val="bg1">
                  <a:lumMod val="10000"/>
                </a:schemeClr>
              </a:solidFill>
            </a:endParaRPr>
          </a:p>
        </p:txBody>
      </p:sp>
      <p:sp>
        <p:nvSpPr>
          <p:cNvPr id="42" name="矩形 41"/>
          <p:cNvSpPr/>
          <p:nvPr/>
        </p:nvSpPr>
        <p:spPr>
          <a:xfrm>
            <a:off x="2250673" y="1926318"/>
            <a:ext cx="9660345" cy="636466"/>
          </a:xfrm>
          <a:prstGeom prst="rect">
            <a:avLst/>
          </a:prstGeom>
          <a:solidFill>
            <a:srgbClr val="046937"/>
          </a:solid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43" name="箭头: V 形 42"/>
          <p:cNvSpPr/>
          <p:nvPr/>
        </p:nvSpPr>
        <p:spPr>
          <a:xfrm>
            <a:off x="3764801" y="2052286"/>
            <a:ext cx="177985" cy="415169"/>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44" name="箭头: V 形 43"/>
          <p:cNvSpPr/>
          <p:nvPr/>
        </p:nvSpPr>
        <p:spPr>
          <a:xfrm>
            <a:off x="6476410" y="2062446"/>
            <a:ext cx="187452" cy="415169"/>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45" name="箭头: V 形 44"/>
          <p:cNvSpPr/>
          <p:nvPr/>
        </p:nvSpPr>
        <p:spPr>
          <a:xfrm>
            <a:off x="10375985" y="2059586"/>
            <a:ext cx="177836" cy="407869"/>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58" name="矩形 57"/>
          <p:cNvSpPr/>
          <p:nvPr/>
        </p:nvSpPr>
        <p:spPr>
          <a:xfrm>
            <a:off x="2338617" y="1978444"/>
            <a:ext cx="1770099" cy="503327"/>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defTabSz="412750" eaLnBrk="1" fontAlgn="auto" latinLnBrk="0" hangingPunct="0">
              <a:lnSpc>
                <a:spcPct val="100000"/>
              </a:lnSpc>
              <a:spcBef>
                <a:spcPts val="0"/>
              </a:spcBef>
              <a:spcAft>
                <a:spcPts val="0"/>
              </a:spcAft>
              <a:buClrTx/>
              <a:buSzTx/>
              <a:buFontTx/>
              <a:buNone/>
              <a:defRPr/>
            </a:pPr>
            <a:r>
              <a:rPr lang="en-US" altLang="zh-CN" sz="1200" kern="0" dirty="0">
                <a:solidFill>
                  <a:srgbClr val="FFFFFF"/>
                </a:solidFill>
                <a:latin typeface="OPPOSans B" panose="00020600040101010101" charset="-122"/>
                <a:ea typeface="OPPOSans B" panose="00020600040101010101" charset="-122"/>
                <a:sym typeface="Helvetica Neue Medium"/>
              </a:rPr>
              <a:t>1</a:t>
            </a:r>
            <a:r>
              <a:rPr lang="en-US" altLang="zh-CN" sz="1200" b="1" kern="0" dirty="0">
                <a:solidFill>
                  <a:srgbClr val="FFFFFF"/>
                </a:solidFill>
                <a:latin typeface="OPPOSans B" panose="00020600040101010101" charset="-122"/>
                <a:ea typeface="OPPOSans B" panose="00020600040101010101" charset="-122"/>
                <a:sym typeface="Helvetica Neue Medium"/>
              </a:rPr>
              <a:t>. Find relevant information</a:t>
            </a:r>
          </a:p>
        </p:txBody>
      </p:sp>
      <p:sp>
        <p:nvSpPr>
          <p:cNvPr id="59" name="矩形 58"/>
          <p:cNvSpPr/>
          <p:nvPr/>
        </p:nvSpPr>
        <p:spPr>
          <a:xfrm>
            <a:off x="5251916" y="2011667"/>
            <a:ext cx="1247598" cy="436880"/>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lang="en-US" altLang="zh-CN" sz="1200" b="1" kern="0" dirty="0">
                <a:solidFill>
                  <a:srgbClr val="FFFFFF"/>
                </a:solidFill>
                <a:latin typeface="OPPOSans B" panose="00020600040101010101" charset="-122"/>
                <a:ea typeface="OPPOSans B" panose="00020600040101010101" charset="-122"/>
                <a:sym typeface="Helvetica Neue Medium"/>
              </a:rPr>
              <a:t>3. Arrive at SC</a:t>
            </a:r>
          </a:p>
        </p:txBody>
      </p:sp>
      <p:sp>
        <p:nvSpPr>
          <p:cNvPr id="60" name="矩形 59"/>
          <p:cNvSpPr/>
          <p:nvPr/>
        </p:nvSpPr>
        <p:spPr>
          <a:xfrm>
            <a:off x="6419385" y="2095879"/>
            <a:ext cx="1404237" cy="436880"/>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777240" rtl="0" eaLnBrk="1" fontAlgn="auto" latinLnBrk="0" hangingPunct="1">
              <a:lnSpc>
                <a:spcPct val="100000"/>
              </a:lnSpc>
              <a:spcBef>
                <a:spcPts val="0"/>
              </a:spcBef>
              <a:spcAft>
                <a:spcPts val="600"/>
              </a:spcAft>
              <a:buClrTx/>
              <a:buSzTx/>
              <a:buFontTx/>
              <a:buNone/>
              <a:defRPr/>
            </a:pPr>
            <a:r>
              <a:rPr lang="en-US" altLang="zh-CN" sz="1200" b="1" kern="0" dirty="0">
                <a:solidFill>
                  <a:srgbClr val="FFFFFF"/>
                </a:solidFill>
                <a:latin typeface="OPPOSans B" panose="00020600040101010101" charset="-122"/>
                <a:ea typeface="OPPOSans B" panose="00020600040101010101" charset="-122"/>
                <a:sym typeface="Arial" panose="020B0604020202020204" pitchFamily="34" charset="0"/>
              </a:rPr>
              <a:t>4. Describe issues</a:t>
            </a:r>
            <a:endParaRPr lang="zh-CN" altLang="en-US" sz="1200" b="1" kern="0" dirty="0">
              <a:solidFill>
                <a:srgbClr val="FFFFFF"/>
              </a:solidFill>
              <a:latin typeface="OPPOSans B" panose="00020600040101010101" charset="-122"/>
              <a:ea typeface="OPPOSans B" panose="00020600040101010101" charset="-122"/>
              <a:sym typeface="Arial" panose="020B0604020202020204" pitchFamily="34" charset="0"/>
            </a:endParaRPr>
          </a:p>
        </p:txBody>
      </p:sp>
      <p:sp>
        <p:nvSpPr>
          <p:cNvPr id="61" name="矩形 60"/>
          <p:cNvSpPr/>
          <p:nvPr/>
        </p:nvSpPr>
        <p:spPr>
          <a:xfrm>
            <a:off x="10762546" y="1979548"/>
            <a:ext cx="869411" cy="602745"/>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defTabSz="412750" eaLnBrk="1" fontAlgn="auto" latinLnBrk="0" hangingPunct="0">
              <a:lnSpc>
                <a:spcPct val="100000"/>
              </a:lnSpc>
              <a:spcBef>
                <a:spcPts val="0"/>
              </a:spcBef>
              <a:spcAft>
                <a:spcPts val="0"/>
              </a:spcAft>
              <a:buClrTx/>
              <a:buSzTx/>
              <a:buFontTx/>
              <a:buNone/>
              <a:defRPr/>
            </a:pPr>
            <a:r>
              <a:rPr lang="en-US" altLang="zh-CN" sz="1200" b="1" kern="0" dirty="0">
                <a:solidFill>
                  <a:srgbClr val="FFFFFF"/>
                </a:solidFill>
                <a:latin typeface="OPPOSans B" panose="00020600040101010101" charset="-122"/>
                <a:ea typeface="OPPOSans B" panose="00020600040101010101" charset="-122"/>
                <a:sym typeface="Helvetica Neue Medium"/>
              </a:rPr>
              <a:t>7.</a:t>
            </a:r>
            <a:r>
              <a:rPr lang="zh-CN" altLang="en-US" sz="1200" b="1" kern="0" dirty="0">
                <a:solidFill>
                  <a:srgbClr val="FFFFFF"/>
                </a:solidFill>
                <a:latin typeface="OPPOSans B" panose="00020600040101010101" charset="-122"/>
                <a:ea typeface="OPPOSans B" panose="00020600040101010101" charset="-122"/>
                <a:sym typeface="Helvetica Neue Medium"/>
              </a:rPr>
              <a:t> </a:t>
            </a:r>
            <a:r>
              <a:rPr lang="en-US" altLang="zh-CN" sz="1200" b="1" kern="0" dirty="0">
                <a:solidFill>
                  <a:srgbClr val="FFFFFF"/>
                </a:solidFill>
                <a:latin typeface="OPPOSans B" panose="00020600040101010101" charset="-122"/>
                <a:ea typeface="OPPOSans B" panose="00020600040101010101" charset="-122"/>
                <a:sym typeface="Helvetica Neue Medium"/>
              </a:rPr>
              <a:t>Leave</a:t>
            </a:r>
            <a:r>
              <a:rPr lang="zh-CN" altLang="en-US" sz="1200" b="1" kern="0" dirty="0">
                <a:solidFill>
                  <a:srgbClr val="FFFFFF"/>
                </a:solidFill>
                <a:latin typeface="OPPOSans B" panose="00020600040101010101" charset="-122"/>
                <a:ea typeface="OPPOSans B" panose="00020600040101010101" charset="-122"/>
                <a:sym typeface="Helvetica Neue Medium"/>
              </a:rPr>
              <a:t> </a:t>
            </a:r>
          </a:p>
        </p:txBody>
      </p:sp>
      <p:sp>
        <p:nvSpPr>
          <p:cNvPr id="62" name="矩形 61"/>
          <p:cNvSpPr/>
          <p:nvPr/>
        </p:nvSpPr>
        <p:spPr>
          <a:xfrm>
            <a:off x="7619201" y="1965342"/>
            <a:ext cx="1481782" cy="675937"/>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algn="ctr" defTabSz="777240">
              <a:spcAft>
                <a:spcPts val="600"/>
              </a:spcAft>
              <a:defRPr/>
            </a:pPr>
            <a:r>
              <a:rPr lang="en-US" altLang="zh-CN" sz="1200" b="1" kern="0" dirty="0">
                <a:solidFill>
                  <a:srgbClr val="FFFFFF"/>
                </a:solidFill>
                <a:latin typeface="OPPOSans B" panose="00020600040101010101" charset="-122"/>
                <a:ea typeface="OPPOSans B" panose="00020600040101010101" charset="-122"/>
                <a:sym typeface="Helvetica Neue Medium"/>
              </a:rPr>
              <a:t>5.</a:t>
            </a:r>
            <a:r>
              <a:rPr lang="en-US" altLang="zh-CN" sz="1200" b="1" kern="0" dirty="0">
                <a:solidFill>
                  <a:srgbClr val="FFFFFF"/>
                </a:solidFill>
                <a:latin typeface="OPPOSans B" panose="00020600040101010101" charset="-122"/>
                <a:ea typeface="OPPOSans B" panose="00020600040101010101" charset="-122"/>
                <a:sym typeface="Arial" panose="020B0604020202020204" pitchFamily="34" charset="0"/>
              </a:rPr>
              <a:t> Wait for repairing</a:t>
            </a:r>
            <a:endParaRPr lang="zh-CN" altLang="en-US" sz="1200" b="1" kern="0" dirty="0">
              <a:solidFill>
                <a:srgbClr val="FFFFFF"/>
              </a:solidFill>
              <a:latin typeface="OPPOSans B" panose="00020600040101010101" charset="-122"/>
              <a:ea typeface="OPPOSans B" panose="00020600040101010101" charset="-122"/>
              <a:sym typeface="Arial" panose="020B0604020202020204" pitchFamily="34" charset="0"/>
            </a:endParaRPr>
          </a:p>
        </p:txBody>
      </p:sp>
      <p:sp>
        <p:nvSpPr>
          <p:cNvPr id="63" name="矩形 62"/>
          <p:cNvSpPr/>
          <p:nvPr/>
        </p:nvSpPr>
        <p:spPr>
          <a:xfrm>
            <a:off x="9208643" y="2057279"/>
            <a:ext cx="1000704" cy="436880"/>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lang="en-US" altLang="zh-CN" sz="1200" b="1" kern="0" dirty="0">
                <a:solidFill>
                  <a:srgbClr val="FFFFFF"/>
                </a:solidFill>
                <a:latin typeface="OPPOSans B" panose="00020600040101010101" charset="-122"/>
                <a:ea typeface="OPPOSans B" panose="00020600040101010101" charset="-122"/>
                <a:sym typeface="Helvetica Neue Medium"/>
              </a:rPr>
              <a:t>6. Get back device</a:t>
            </a:r>
            <a:endParaRPr lang="zh-CN" altLang="en-US" sz="1200" b="1" kern="0" dirty="0">
              <a:solidFill>
                <a:srgbClr val="FFFFFF"/>
              </a:solidFill>
              <a:latin typeface="OPPOSans B" panose="00020600040101010101" charset="-122"/>
              <a:ea typeface="OPPOSans B" panose="00020600040101010101" charset="-122"/>
              <a:sym typeface="Helvetica Neue Medium"/>
            </a:endParaRPr>
          </a:p>
        </p:txBody>
      </p:sp>
      <p:sp>
        <p:nvSpPr>
          <p:cNvPr id="64" name="箭头: V 形 63"/>
          <p:cNvSpPr/>
          <p:nvPr/>
        </p:nvSpPr>
        <p:spPr>
          <a:xfrm>
            <a:off x="8968474" y="2052287"/>
            <a:ext cx="192797" cy="407870"/>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65" name="箭头: V 形 64"/>
          <p:cNvSpPr/>
          <p:nvPr/>
        </p:nvSpPr>
        <p:spPr>
          <a:xfrm>
            <a:off x="7666918" y="2037270"/>
            <a:ext cx="187452" cy="436880"/>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66" name="矩形 65"/>
          <p:cNvSpPr/>
          <p:nvPr/>
        </p:nvSpPr>
        <p:spPr>
          <a:xfrm>
            <a:off x="3908016" y="2051590"/>
            <a:ext cx="1247598" cy="436880"/>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lang="en-US" altLang="zh-CN" sz="1200" b="1" kern="0" dirty="0">
                <a:solidFill>
                  <a:srgbClr val="FFFFFF"/>
                </a:solidFill>
                <a:latin typeface="OPPOSans B" panose="00020600040101010101" charset="-122"/>
                <a:ea typeface="OPPOSans B" panose="00020600040101010101" charset="-122"/>
                <a:sym typeface="Helvetica Neue Medium"/>
              </a:rPr>
              <a:t>2. Go</a:t>
            </a:r>
            <a:r>
              <a:rPr lang="zh-CN" altLang="en-US" sz="1200" b="1" kern="0" dirty="0">
                <a:solidFill>
                  <a:srgbClr val="FFFFFF"/>
                </a:solidFill>
                <a:latin typeface="OPPOSans B" panose="00020600040101010101" charset="-122"/>
                <a:ea typeface="OPPOSans B" panose="00020600040101010101" charset="-122"/>
                <a:sym typeface="Helvetica Neue Medium"/>
              </a:rPr>
              <a:t> </a:t>
            </a:r>
            <a:r>
              <a:rPr lang="en-US" altLang="zh-CN" sz="1200" b="1" kern="0" dirty="0">
                <a:solidFill>
                  <a:srgbClr val="FFFFFF"/>
                </a:solidFill>
                <a:latin typeface="OPPOSans B" panose="00020600040101010101" charset="-122"/>
                <a:ea typeface="OPPOSans B" panose="00020600040101010101" charset="-122"/>
                <a:sym typeface="Helvetica Neue Medium"/>
              </a:rPr>
              <a:t>to</a:t>
            </a:r>
            <a:r>
              <a:rPr lang="zh-CN" altLang="en-US" sz="1200" b="1" kern="0" dirty="0">
                <a:solidFill>
                  <a:srgbClr val="FFFFFF"/>
                </a:solidFill>
                <a:latin typeface="OPPOSans B" panose="00020600040101010101" charset="-122"/>
                <a:ea typeface="OPPOSans B" panose="00020600040101010101" charset="-122"/>
                <a:sym typeface="Helvetica Neue Medium"/>
              </a:rPr>
              <a:t> </a:t>
            </a:r>
            <a:r>
              <a:rPr lang="en-US" altLang="zh-CN" sz="1200" b="1" kern="0" dirty="0">
                <a:solidFill>
                  <a:srgbClr val="FFFFFF"/>
                </a:solidFill>
                <a:latin typeface="OPPOSans B" panose="00020600040101010101" charset="-122"/>
                <a:ea typeface="OPPOSans B" panose="00020600040101010101" charset="-122"/>
                <a:sym typeface="Helvetica Neue Medium"/>
              </a:rPr>
              <a:t>SC</a:t>
            </a:r>
          </a:p>
        </p:txBody>
      </p:sp>
      <p:sp>
        <p:nvSpPr>
          <p:cNvPr id="67" name="箭头: V 形 66"/>
          <p:cNvSpPr/>
          <p:nvPr/>
        </p:nvSpPr>
        <p:spPr>
          <a:xfrm>
            <a:off x="5073956" y="2053017"/>
            <a:ext cx="187452" cy="415169"/>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cxnSp>
        <p:nvCxnSpPr>
          <p:cNvPr id="68" name="直接连接符 67"/>
          <p:cNvCxnSpPr/>
          <p:nvPr/>
        </p:nvCxnSpPr>
        <p:spPr>
          <a:xfrm>
            <a:off x="351329" y="3237744"/>
            <a:ext cx="118377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354268" y="4508254"/>
            <a:ext cx="11837732" cy="0"/>
          </a:xfrm>
          <a:prstGeom prst="line">
            <a:avLst/>
          </a:prstGeom>
        </p:spPr>
        <p:style>
          <a:lnRef idx="1">
            <a:schemeClr val="accent1"/>
          </a:lnRef>
          <a:fillRef idx="0">
            <a:schemeClr val="accent1"/>
          </a:fillRef>
          <a:effectRef idx="0">
            <a:schemeClr val="accent1"/>
          </a:effectRef>
          <a:fontRef idx="minor">
            <a:schemeClr val="tx1"/>
          </a:fontRef>
        </p:style>
      </p:cxnSp>
      <p:sp>
        <p:nvSpPr>
          <p:cNvPr id="70" name="矩形 69"/>
          <p:cNvSpPr/>
          <p:nvPr/>
        </p:nvSpPr>
        <p:spPr>
          <a:xfrm>
            <a:off x="4463603" y="1098940"/>
            <a:ext cx="4033794" cy="536842"/>
          </a:xfrm>
          <a:prstGeom prst="rect">
            <a:avLst/>
          </a:prstGeom>
          <a:noFill/>
        </p:spPr>
        <p:txBody>
          <a:bodyPr wrap="square" rtlCol="0" anchor="ctr">
            <a:noAutofit/>
          </a:bodyPr>
          <a:lstStyle/>
          <a:p>
            <a:pPr algn="ctr" defTabSz="412750" hangingPunct="0"/>
            <a:r>
              <a:rPr lang="en-US" altLang="zh-CN" sz="2400" b="1" kern="0" dirty="0">
                <a:solidFill>
                  <a:schemeClr val="bg1">
                    <a:lumMod val="10000"/>
                  </a:schemeClr>
                </a:solidFill>
                <a:latin typeface="OPPOSans R" panose="00020600040101010101" pitchFamily="18" charset="-122"/>
                <a:ea typeface="OPPOSans R" panose="00020600040101010101" pitchFamily="18" charset="-122"/>
                <a:sym typeface="Helvetica Neue"/>
              </a:rPr>
              <a:t>Customer Service</a:t>
            </a:r>
            <a:endParaRPr lang="zh-CN" altLang="en-US" sz="2400" b="1" kern="0" dirty="0">
              <a:solidFill>
                <a:schemeClr val="bg1">
                  <a:lumMod val="10000"/>
                </a:schemeClr>
              </a:solidFill>
              <a:latin typeface="OPPOSans R" panose="00020600040101010101" pitchFamily="18" charset="-122"/>
              <a:ea typeface="OPPOSans R" panose="00020600040101010101" pitchFamily="18" charset="-122"/>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文本框 46"/>
          <p:cNvSpPr txBox="1"/>
          <p:nvPr>
            <p:custDataLst>
              <p:tags r:id="rId1"/>
            </p:custDataLst>
          </p:nvPr>
        </p:nvSpPr>
        <p:spPr>
          <a:xfrm>
            <a:off x="955055" y="540678"/>
            <a:ext cx="4138045" cy="795477"/>
          </a:xfrm>
          <a:prstGeom prst="rect">
            <a:avLst/>
          </a:prstGeom>
          <a:noFill/>
        </p:spPr>
        <p:txBody>
          <a:bodyPr anchor="ctr"/>
          <a:lstStyle/>
          <a:p>
            <a:pPr eaLnBrk="1" fontAlgn="auto" hangingPunct="1">
              <a:spcBef>
                <a:spcPts val="0"/>
              </a:spcBef>
              <a:spcAft>
                <a:spcPts val="0"/>
              </a:spcAft>
              <a:defRPr/>
            </a:pPr>
            <a:r>
              <a:rPr lang="en-US" altLang="zh-CN" sz="8800" spc="400" dirty="0">
                <a:solidFill>
                  <a:srgbClr val="046A38"/>
                </a:solidFill>
                <a:latin typeface="Broadway" panose="04040905080B02020502" pitchFamily="82" charset="0"/>
                <a:ea typeface="华文中宋" panose="02010600040101010101" pitchFamily="2" charset="-122"/>
              </a:rPr>
              <a:t>C</a:t>
            </a:r>
            <a:r>
              <a:rPr lang="en-US" altLang="zh-CN" sz="3200" spc="400" dirty="0">
                <a:solidFill>
                  <a:srgbClr val="046A38"/>
                </a:solidFill>
                <a:latin typeface="Broadway" panose="04040905080B02020502" pitchFamily="82" charset="0"/>
                <a:ea typeface="华文中宋" panose="02010600040101010101" pitchFamily="2" charset="-122"/>
              </a:rPr>
              <a:t>ONTENTS</a:t>
            </a:r>
            <a:endParaRPr lang="zh-CN" altLang="en-US" sz="4800" spc="400" dirty="0">
              <a:solidFill>
                <a:srgbClr val="046A38"/>
              </a:solidFill>
              <a:latin typeface="Broadway" panose="04040905080B02020502" pitchFamily="82" charset="0"/>
              <a:ea typeface="华文中宋" panose="02010600040101010101" pitchFamily="2" charset="-122"/>
            </a:endParaRPr>
          </a:p>
        </p:txBody>
      </p:sp>
      <p:sp>
        <p:nvSpPr>
          <p:cNvPr id="44" name="文本框 43"/>
          <p:cNvSpPr txBox="1"/>
          <p:nvPr>
            <p:custDataLst>
              <p:tags r:id="rId2"/>
            </p:custDataLst>
          </p:nvPr>
        </p:nvSpPr>
        <p:spPr>
          <a:xfrm>
            <a:off x="1798583" y="540678"/>
            <a:ext cx="1540965" cy="462759"/>
          </a:xfrm>
          <a:prstGeom prst="rect">
            <a:avLst/>
          </a:prstGeom>
          <a:noFill/>
        </p:spPr>
        <p:txBody>
          <a:bodyPr anchor="ctr"/>
          <a:lstStyle/>
          <a:p>
            <a:pPr eaLnBrk="1" fontAlgn="auto" hangingPunct="1">
              <a:spcBef>
                <a:spcPts val="0"/>
              </a:spcBef>
              <a:spcAft>
                <a:spcPts val="0"/>
              </a:spcAft>
              <a:defRPr/>
            </a:pPr>
            <a:r>
              <a:rPr lang="zh-CN" altLang="en-US" sz="3600" spc="400" dirty="0">
                <a:solidFill>
                  <a:srgbClr val="046A38"/>
                </a:solidFill>
                <a:latin typeface="OPPOSans B" panose="00020600040101010101" charset="-122"/>
                <a:ea typeface="OPPOSans B" panose="00020600040101010101" charset="-122"/>
              </a:rPr>
              <a:t>目录</a:t>
            </a:r>
          </a:p>
        </p:txBody>
      </p:sp>
      <p:grpSp>
        <p:nvGrpSpPr>
          <p:cNvPr id="46" name="组合 45"/>
          <p:cNvGrpSpPr/>
          <p:nvPr/>
        </p:nvGrpSpPr>
        <p:grpSpPr>
          <a:xfrm>
            <a:off x="2492207" y="2149120"/>
            <a:ext cx="8394867" cy="687563"/>
            <a:chOff x="4023630" y="1723792"/>
            <a:chExt cx="7890043" cy="687563"/>
          </a:xfrm>
        </p:grpSpPr>
        <p:sp>
          <p:nvSpPr>
            <p:cNvPr id="69" name="圆角矩形 68"/>
            <p:cNvSpPr/>
            <p:nvPr/>
          </p:nvSpPr>
          <p:spPr>
            <a:xfrm>
              <a:off x="5493159" y="1780212"/>
              <a:ext cx="6420514" cy="5839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endParaRPr lang="zh-CN" altLang="en-US" sz="1600">
                <a:latin typeface="OPPOSans M" panose="00020600040101010101" charset="-122"/>
                <a:ea typeface="OPPOSans M" panose="00020600040101010101" charset="-122"/>
              </a:endParaRPr>
            </a:p>
          </p:txBody>
        </p:sp>
        <p:sp>
          <p:nvSpPr>
            <p:cNvPr id="70" name="矩形 69"/>
            <p:cNvSpPr/>
            <p:nvPr/>
          </p:nvSpPr>
          <p:spPr>
            <a:xfrm>
              <a:off x="6001534" y="1804108"/>
              <a:ext cx="4837371" cy="514180"/>
            </a:xfrm>
            <a:prstGeom prst="rect">
              <a:avLst/>
            </a:prstGeom>
            <a:effectLst/>
          </p:spPr>
          <p:txBody>
            <a:bodyPr wrap="square">
              <a:spAutoFit/>
            </a:bodyPr>
            <a:lstStyle/>
            <a:p>
              <a:pPr>
                <a:lnSpc>
                  <a:spcPct val="120000"/>
                </a:lnSpc>
              </a:pPr>
              <a:r>
                <a:rPr lang="en-US" altLang="zh-TW" sz="2400" dirty="0">
                  <a:solidFill>
                    <a:schemeClr val="bg2">
                      <a:lumMod val="50000"/>
                    </a:schemeClr>
                  </a:solidFill>
                  <a:latin typeface="OPPOSans M" panose="00020600040101010101" charset="-122"/>
                  <a:ea typeface="OPPOSans M" panose="00020600040101010101" charset="-122"/>
                  <a:cs typeface="+mn-ea"/>
                  <a:sym typeface="Arial" panose="020B0604020202020204" pitchFamily="34" charset="0"/>
                </a:rPr>
                <a:t>What is “M</a:t>
              </a:r>
              <a:r>
                <a:rPr lang="en-US" altLang="zh-CN" sz="2400" dirty="0">
                  <a:solidFill>
                    <a:schemeClr val="bg2">
                      <a:lumMod val="50000"/>
                    </a:schemeClr>
                  </a:solidFill>
                  <a:latin typeface="OPPOSans M" panose="00020600040101010101" charset="-122"/>
                  <a:ea typeface="OPPOSans M" panose="00020600040101010101" charset="-122"/>
                  <a:cs typeface="+mn-ea"/>
                  <a:sym typeface="Arial" panose="020B0604020202020204" pitchFamily="34" charset="0"/>
                </a:rPr>
                <a:t>oment of Truth”</a:t>
              </a:r>
            </a:p>
          </p:txBody>
        </p:sp>
        <p:grpSp>
          <p:nvGrpSpPr>
            <p:cNvPr id="71" name="组合 70"/>
            <p:cNvGrpSpPr/>
            <p:nvPr/>
          </p:nvGrpSpPr>
          <p:grpSpPr>
            <a:xfrm>
              <a:off x="4023630" y="1723792"/>
              <a:ext cx="1461782" cy="687563"/>
              <a:chOff x="4304043" y="1286668"/>
              <a:chExt cx="3837944" cy="2757793"/>
            </a:xfrm>
            <a:effectLst>
              <a:outerShdw blurRad="381000" dist="254000" dir="8100000" algn="tr" rotWithShape="0">
                <a:prstClr val="black">
                  <a:alpha val="40000"/>
                </a:prstClr>
              </a:outerShdw>
            </a:effectLst>
          </p:grpSpPr>
          <p:sp>
            <p:nvSpPr>
              <p:cNvPr id="73" name="圆角矩形 72"/>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OPPOSans M" panose="00020600040101010101" charset="-122"/>
                  <a:ea typeface="OPPOSans M" panose="00020600040101010101" charset="-122"/>
                  <a:cs typeface="+mn-ea"/>
                  <a:sym typeface="+mn-lt"/>
                </a:endParaRPr>
              </a:p>
            </p:txBody>
          </p:sp>
          <p:sp>
            <p:nvSpPr>
              <p:cNvPr id="74" name="圆角矩形 73"/>
              <p:cNvSpPr/>
              <p:nvPr/>
            </p:nvSpPr>
            <p:spPr>
              <a:xfrm>
                <a:off x="4351930" y="1367702"/>
                <a:ext cx="3742173"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OPPOSans M" panose="00020600040101010101" charset="-122"/>
                  <a:ea typeface="OPPOSans M" panose="00020600040101010101" charset="-122"/>
                  <a:cs typeface="+mn-ea"/>
                  <a:sym typeface="+mn-lt"/>
                </a:endParaRPr>
              </a:p>
            </p:txBody>
          </p:sp>
        </p:grpSp>
        <p:sp>
          <p:nvSpPr>
            <p:cNvPr id="72" name="圆角矩形 71"/>
            <p:cNvSpPr/>
            <p:nvPr/>
          </p:nvSpPr>
          <p:spPr bwMode="auto">
            <a:xfrm>
              <a:off x="4415941" y="1793067"/>
              <a:ext cx="677160" cy="558291"/>
            </a:xfrm>
            <a:prstGeom prst="roundRect">
              <a:avLst/>
            </a:prstGeom>
            <a:solidFill>
              <a:srgbClr val="046A38"/>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latin typeface="OPPOSans M" panose="00020600040101010101" charset="-122"/>
                  <a:ea typeface="OPPOSans M" panose="00020600040101010101" charset="-122"/>
                  <a:cs typeface="+mn-ea"/>
                  <a:sym typeface="+mn-lt"/>
                </a:rPr>
                <a:t>1</a:t>
              </a:r>
              <a:endParaRPr lang="zh-CN" altLang="en-US" sz="2400" dirty="0">
                <a:latin typeface="OPPOSans M" panose="00020600040101010101" charset="-122"/>
                <a:ea typeface="OPPOSans M" panose="00020600040101010101" charset="-122"/>
                <a:cs typeface="+mn-ea"/>
                <a:sym typeface="+mn-lt"/>
              </a:endParaRPr>
            </a:p>
          </p:txBody>
        </p:sp>
      </p:grpSp>
      <p:grpSp>
        <p:nvGrpSpPr>
          <p:cNvPr id="48" name="组合 47"/>
          <p:cNvGrpSpPr/>
          <p:nvPr/>
        </p:nvGrpSpPr>
        <p:grpSpPr>
          <a:xfrm>
            <a:off x="2492207" y="3086675"/>
            <a:ext cx="9597744" cy="687563"/>
            <a:chOff x="4023630" y="2661347"/>
            <a:chExt cx="9597744" cy="687563"/>
          </a:xfrm>
        </p:grpSpPr>
        <p:sp>
          <p:nvSpPr>
            <p:cNvPr id="63" name="圆角矩形 62"/>
            <p:cNvSpPr/>
            <p:nvPr/>
          </p:nvSpPr>
          <p:spPr>
            <a:xfrm>
              <a:off x="5493159" y="2713129"/>
              <a:ext cx="6925338" cy="5839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endParaRPr lang="zh-CN" altLang="en-US" sz="1600">
                <a:latin typeface="OPPOSans M" panose="00020600040101010101" charset="-122"/>
                <a:ea typeface="OPPOSans M" panose="00020600040101010101" charset="-122"/>
              </a:endParaRPr>
            </a:p>
          </p:txBody>
        </p:sp>
        <p:sp>
          <p:nvSpPr>
            <p:cNvPr id="64" name="矩形 63"/>
            <p:cNvSpPr/>
            <p:nvPr/>
          </p:nvSpPr>
          <p:spPr>
            <a:xfrm>
              <a:off x="6128085" y="2729707"/>
              <a:ext cx="7493289" cy="514180"/>
            </a:xfrm>
            <a:prstGeom prst="rect">
              <a:avLst/>
            </a:prstGeom>
            <a:effectLst/>
          </p:spPr>
          <p:txBody>
            <a:bodyPr wrap="square">
              <a:spAutoFit/>
            </a:bodyPr>
            <a:lstStyle/>
            <a:p>
              <a:pPr>
                <a:lnSpc>
                  <a:spcPct val="120000"/>
                </a:lnSpc>
              </a:pPr>
              <a:r>
                <a:rPr lang="en-US" altLang="zh-CN" sz="2400" dirty="0">
                  <a:solidFill>
                    <a:schemeClr val="bg2">
                      <a:lumMod val="50000"/>
                    </a:schemeClr>
                  </a:solidFill>
                  <a:latin typeface="OPPOSans M" panose="00020600040101010101" charset="-122"/>
                  <a:ea typeface="OPPOSans M" panose="00020600040101010101" charset="-122"/>
                  <a:cs typeface="+mn-ea"/>
                  <a:sym typeface="Arial" panose="020B0604020202020204" pitchFamily="34" charset="0"/>
                </a:rPr>
                <a:t>How to Find “Moment of Truth” </a:t>
              </a:r>
            </a:p>
          </p:txBody>
        </p:sp>
        <p:grpSp>
          <p:nvGrpSpPr>
            <p:cNvPr id="65" name="组合 64"/>
            <p:cNvGrpSpPr/>
            <p:nvPr/>
          </p:nvGrpSpPr>
          <p:grpSpPr>
            <a:xfrm>
              <a:off x="4023630" y="2661347"/>
              <a:ext cx="1461782" cy="687563"/>
              <a:chOff x="4304043" y="1286668"/>
              <a:chExt cx="3837944" cy="2757793"/>
            </a:xfrm>
            <a:effectLst>
              <a:outerShdw blurRad="381000" dist="254000" dir="8100000" algn="tr" rotWithShape="0">
                <a:prstClr val="black">
                  <a:alpha val="40000"/>
                </a:prstClr>
              </a:outerShdw>
            </a:effectLst>
          </p:grpSpPr>
          <p:sp>
            <p:nvSpPr>
              <p:cNvPr id="67" name="圆角矩形 6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OPPOSans M" panose="00020600040101010101" charset="-122"/>
                  <a:ea typeface="OPPOSans M" panose="00020600040101010101" charset="-122"/>
                  <a:cs typeface="+mn-ea"/>
                  <a:sym typeface="+mn-lt"/>
                </a:endParaRPr>
              </a:p>
            </p:txBody>
          </p:sp>
          <p:sp>
            <p:nvSpPr>
              <p:cNvPr id="68" name="圆角矩形 67"/>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OPPOSans M" panose="00020600040101010101" charset="-122"/>
                  <a:ea typeface="OPPOSans M" panose="00020600040101010101" charset="-122"/>
                  <a:cs typeface="+mn-ea"/>
                  <a:sym typeface="+mn-lt"/>
                </a:endParaRPr>
              </a:p>
            </p:txBody>
          </p:sp>
        </p:grpSp>
        <p:sp>
          <p:nvSpPr>
            <p:cNvPr id="66" name="圆角矩形 65"/>
            <p:cNvSpPr/>
            <p:nvPr/>
          </p:nvSpPr>
          <p:spPr bwMode="auto">
            <a:xfrm>
              <a:off x="4415941" y="2725985"/>
              <a:ext cx="677160" cy="558291"/>
            </a:xfrm>
            <a:prstGeom prst="roundRect">
              <a:avLst/>
            </a:prstGeom>
            <a:solidFill>
              <a:srgbClr val="046A38"/>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latin typeface="OPPOSans M" panose="00020600040101010101" charset="-122"/>
                  <a:ea typeface="OPPOSans M" panose="00020600040101010101" charset="-122"/>
                  <a:cs typeface="+mn-ea"/>
                  <a:sym typeface="+mn-lt"/>
                </a:rPr>
                <a:t>2</a:t>
              </a:r>
              <a:endParaRPr lang="zh-CN" altLang="en-US" sz="2400" dirty="0">
                <a:latin typeface="OPPOSans M" panose="00020600040101010101" charset="-122"/>
                <a:ea typeface="OPPOSans M" panose="00020600040101010101" charset="-122"/>
                <a:cs typeface="+mn-ea"/>
                <a:sym typeface="+mn-lt"/>
              </a:endParaRPr>
            </a:p>
          </p:txBody>
        </p:sp>
      </p:grpSp>
      <p:grpSp>
        <p:nvGrpSpPr>
          <p:cNvPr id="49" name="组合 48"/>
          <p:cNvGrpSpPr/>
          <p:nvPr/>
        </p:nvGrpSpPr>
        <p:grpSpPr>
          <a:xfrm>
            <a:off x="2492207" y="4021318"/>
            <a:ext cx="8798063" cy="687563"/>
            <a:chOff x="4023630" y="3595990"/>
            <a:chExt cx="8798063" cy="687563"/>
          </a:xfrm>
        </p:grpSpPr>
        <p:sp>
          <p:nvSpPr>
            <p:cNvPr id="57" name="圆角矩形 56"/>
            <p:cNvSpPr/>
            <p:nvPr/>
          </p:nvSpPr>
          <p:spPr>
            <a:xfrm>
              <a:off x="5493159" y="3647772"/>
              <a:ext cx="6925338" cy="5839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endParaRPr lang="zh-CN" altLang="en-US" sz="1600">
                <a:latin typeface="OPPOSans M" panose="00020600040101010101" charset="-122"/>
                <a:ea typeface="OPPOSans M" panose="00020600040101010101" charset="-122"/>
              </a:endParaRPr>
            </a:p>
          </p:txBody>
        </p:sp>
        <p:sp>
          <p:nvSpPr>
            <p:cNvPr id="58" name="矩形 57"/>
            <p:cNvSpPr/>
            <p:nvPr/>
          </p:nvSpPr>
          <p:spPr>
            <a:xfrm>
              <a:off x="6128085" y="3681952"/>
              <a:ext cx="6693608" cy="514180"/>
            </a:xfrm>
            <a:prstGeom prst="rect">
              <a:avLst/>
            </a:prstGeom>
            <a:effectLst/>
          </p:spPr>
          <p:txBody>
            <a:bodyPr wrap="square">
              <a:spAutoFit/>
            </a:bodyPr>
            <a:lstStyle/>
            <a:p>
              <a:pPr>
                <a:lnSpc>
                  <a:spcPct val="120000"/>
                </a:lnSpc>
              </a:pPr>
              <a:r>
                <a:rPr lang="en-US" altLang="zh-CN" sz="2400" dirty="0">
                  <a:solidFill>
                    <a:schemeClr val="bg2">
                      <a:lumMod val="50000"/>
                    </a:schemeClr>
                  </a:solidFill>
                  <a:latin typeface="OPPOSans M" panose="00020600040101010101" charset="-122"/>
                  <a:ea typeface="OPPOSans M" panose="00020600040101010101" charset="-122"/>
                  <a:cs typeface="+mn-ea"/>
                  <a:sym typeface="Arial" panose="020B0604020202020204" pitchFamily="34" charset="0"/>
                </a:rPr>
                <a:t>What are the “Moment of Truth" in SC</a:t>
              </a:r>
            </a:p>
          </p:txBody>
        </p:sp>
        <p:grpSp>
          <p:nvGrpSpPr>
            <p:cNvPr id="59" name="组合 58"/>
            <p:cNvGrpSpPr/>
            <p:nvPr/>
          </p:nvGrpSpPr>
          <p:grpSpPr>
            <a:xfrm>
              <a:off x="4023630" y="3595990"/>
              <a:ext cx="1461782" cy="687563"/>
              <a:chOff x="4304043" y="1286668"/>
              <a:chExt cx="3837944" cy="2757793"/>
            </a:xfrm>
            <a:effectLst>
              <a:outerShdw blurRad="381000" dist="254000" dir="8100000" algn="tr" rotWithShape="0">
                <a:prstClr val="black">
                  <a:alpha val="40000"/>
                </a:prstClr>
              </a:outerShdw>
            </a:effectLst>
          </p:grpSpPr>
          <p:sp>
            <p:nvSpPr>
              <p:cNvPr id="61" name="圆角矩形 60"/>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OPPOSans M" panose="00020600040101010101" charset="-122"/>
                  <a:ea typeface="OPPOSans M" panose="00020600040101010101" charset="-122"/>
                  <a:cs typeface="+mn-ea"/>
                  <a:sym typeface="+mn-lt"/>
                </a:endParaRPr>
              </a:p>
            </p:txBody>
          </p:sp>
          <p:sp>
            <p:nvSpPr>
              <p:cNvPr id="62" name="圆角矩形 61"/>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OPPOSans M" panose="00020600040101010101" charset="-122"/>
                  <a:ea typeface="OPPOSans M" panose="00020600040101010101" charset="-122"/>
                  <a:cs typeface="+mn-ea"/>
                  <a:sym typeface="+mn-lt"/>
                </a:endParaRPr>
              </a:p>
            </p:txBody>
          </p:sp>
        </p:grpSp>
        <p:sp>
          <p:nvSpPr>
            <p:cNvPr id="60" name="圆角矩形 59"/>
            <p:cNvSpPr/>
            <p:nvPr/>
          </p:nvSpPr>
          <p:spPr bwMode="auto">
            <a:xfrm>
              <a:off x="4415941" y="3660627"/>
              <a:ext cx="677160" cy="558291"/>
            </a:xfrm>
            <a:prstGeom prst="roundRect">
              <a:avLst/>
            </a:prstGeom>
            <a:solidFill>
              <a:srgbClr val="046A38"/>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latin typeface="OPPOSans M" panose="00020600040101010101" charset="-122"/>
                  <a:ea typeface="OPPOSans M" panose="00020600040101010101" charset="-122"/>
                  <a:cs typeface="+mn-ea"/>
                  <a:sym typeface="+mn-lt"/>
                </a:rPr>
                <a:t>3</a:t>
              </a:r>
              <a:endParaRPr lang="zh-CN" altLang="en-US" sz="2400" dirty="0">
                <a:latin typeface="OPPOSans M" panose="00020600040101010101" charset="-122"/>
                <a:ea typeface="OPPOSans M" panose="00020600040101010101" charset="-122"/>
                <a:cs typeface="+mn-ea"/>
                <a:sym typeface="+mn-lt"/>
              </a:endParaRPr>
            </a:p>
          </p:txBody>
        </p:sp>
      </p:grpSp>
      <p:grpSp>
        <p:nvGrpSpPr>
          <p:cNvPr id="26" name="组合 25"/>
          <p:cNvGrpSpPr/>
          <p:nvPr/>
        </p:nvGrpSpPr>
        <p:grpSpPr>
          <a:xfrm>
            <a:off x="2492207" y="5007743"/>
            <a:ext cx="8521418" cy="687563"/>
            <a:chOff x="4023630" y="3595990"/>
            <a:chExt cx="8521418" cy="687563"/>
          </a:xfrm>
        </p:grpSpPr>
        <p:sp>
          <p:nvSpPr>
            <p:cNvPr id="27" name="圆角矩形 56"/>
            <p:cNvSpPr/>
            <p:nvPr/>
          </p:nvSpPr>
          <p:spPr>
            <a:xfrm>
              <a:off x="5493159" y="3647772"/>
              <a:ext cx="6925338" cy="5839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endParaRPr lang="zh-CN" altLang="en-US" sz="1600">
                <a:latin typeface="OPPOSans M" panose="00020600040101010101" charset="-122"/>
                <a:ea typeface="OPPOSans M" panose="00020600040101010101" charset="-122"/>
              </a:endParaRPr>
            </a:p>
          </p:txBody>
        </p:sp>
        <p:sp>
          <p:nvSpPr>
            <p:cNvPr id="28" name="矩形 27"/>
            <p:cNvSpPr/>
            <p:nvPr/>
          </p:nvSpPr>
          <p:spPr>
            <a:xfrm>
              <a:off x="6128085" y="3625326"/>
              <a:ext cx="6416963" cy="514180"/>
            </a:xfrm>
            <a:prstGeom prst="rect">
              <a:avLst/>
            </a:prstGeom>
            <a:effectLst/>
          </p:spPr>
          <p:txBody>
            <a:bodyPr wrap="square">
              <a:spAutoFit/>
            </a:bodyPr>
            <a:lstStyle/>
            <a:p>
              <a:pPr>
                <a:lnSpc>
                  <a:spcPct val="120000"/>
                </a:lnSpc>
              </a:pPr>
              <a:r>
                <a:rPr lang="en-US" altLang="zh-CN" sz="2400" dirty="0">
                  <a:solidFill>
                    <a:schemeClr val="bg2">
                      <a:lumMod val="50000"/>
                    </a:schemeClr>
                  </a:solidFill>
                  <a:latin typeface="OPPOSans M" panose="00020600040101010101" charset="-122"/>
                  <a:ea typeface="OPPOSans M" panose="00020600040101010101" charset="-122"/>
                  <a:cs typeface="+mn-ea"/>
                  <a:sym typeface="Arial" panose="020B0604020202020204" pitchFamily="34" charset="0"/>
                </a:rPr>
                <a:t>How to Find Solutions</a:t>
              </a:r>
            </a:p>
          </p:txBody>
        </p:sp>
        <p:grpSp>
          <p:nvGrpSpPr>
            <p:cNvPr id="29" name="组合 28"/>
            <p:cNvGrpSpPr/>
            <p:nvPr/>
          </p:nvGrpSpPr>
          <p:grpSpPr>
            <a:xfrm>
              <a:off x="4023630" y="3595990"/>
              <a:ext cx="1461782" cy="687563"/>
              <a:chOff x="4304043" y="1286668"/>
              <a:chExt cx="3837944" cy="2757793"/>
            </a:xfrm>
            <a:effectLst>
              <a:outerShdw blurRad="381000" dist="254000" dir="8100000" algn="tr" rotWithShape="0">
                <a:prstClr val="black">
                  <a:alpha val="40000"/>
                </a:prstClr>
              </a:outerShdw>
            </a:effectLst>
          </p:grpSpPr>
          <p:sp>
            <p:nvSpPr>
              <p:cNvPr id="31" name="圆角矩形 60"/>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OPPOSans M" panose="00020600040101010101" charset="-122"/>
                  <a:ea typeface="OPPOSans M" panose="00020600040101010101" charset="-122"/>
                  <a:cs typeface="+mn-ea"/>
                  <a:sym typeface="+mn-lt"/>
                </a:endParaRPr>
              </a:p>
            </p:txBody>
          </p:sp>
          <p:sp>
            <p:nvSpPr>
              <p:cNvPr id="32" name="圆角矩形 61"/>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OPPOSans M" panose="00020600040101010101" charset="-122"/>
                  <a:ea typeface="OPPOSans M" panose="00020600040101010101" charset="-122"/>
                  <a:cs typeface="+mn-ea"/>
                  <a:sym typeface="+mn-lt"/>
                </a:endParaRPr>
              </a:p>
            </p:txBody>
          </p:sp>
        </p:grpSp>
        <p:sp>
          <p:nvSpPr>
            <p:cNvPr id="30" name="圆角矩形 59"/>
            <p:cNvSpPr/>
            <p:nvPr/>
          </p:nvSpPr>
          <p:spPr bwMode="auto">
            <a:xfrm>
              <a:off x="4415941" y="3660627"/>
              <a:ext cx="677160" cy="558291"/>
            </a:xfrm>
            <a:prstGeom prst="roundRect">
              <a:avLst/>
            </a:prstGeom>
            <a:solidFill>
              <a:srgbClr val="046A38"/>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a:latin typeface="OPPOSans M" panose="00020600040101010101" charset="-122"/>
                  <a:ea typeface="OPPOSans M" panose="00020600040101010101" charset="-122"/>
                  <a:cs typeface="+mn-ea"/>
                  <a:sym typeface="+mn-lt"/>
                </a:rPr>
                <a:t>4</a:t>
              </a:r>
              <a:endParaRPr lang="zh-CN" altLang="en-US" sz="2400" dirty="0">
                <a:latin typeface="OPPOSans M" panose="00020600040101010101" charset="-122"/>
                <a:ea typeface="OPPOSans M" panose="00020600040101010101" charset="-122"/>
                <a:cs typeface="+mn-ea"/>
                <a:sym typeface="+mn-lt"/>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p:nvPr/>
        </p:nvSpPr>
        <p:spPr>
          <a:xfrm>
            <a:off x="633660" y="213150"/>
            <a:ext cx="11420888" cy="536842"/>
          </a:xfrm>
          <a:prstGeom prst="rect">
            <a:avLst/>
          </a:prstGeom>
        </p:spPr>
        <p:txBody>
          <a:bodyPr vert="horz" lIns="91440" tIns="45720" rIns="91440" bIns="45720" rtlCol="0" anchor="ctr">
            <a:noAutofit/>
          </a:bodyPr>
          <a:lstStyle>
            <a:lvl1pPr marL="0" marR="0" indent="0" algn="l" defTabSz="412750" latinLnBrk="0">
              <a:lnSpc>
                <a:spcPct val="100000"/>
              </a:lnSpc>
              <a:spcBef>
                <a:spcPts val="0"/>
              </a:spcBef>
              <a:spcAft>
                <a:spcPts val="0"/>
              </a:spcAft>
              <a:buClrTx/>
              <a:buSzTx/>
              <a:buFontTx/>
              <a:buNone/>
              <a:defRPr sz="2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1pPr>
            <a:lvl2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2pPr>
            <a:lvl3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3pPr>
            <a:lvl4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4pPr>
            <a:lvl5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5pPr>
            <a:lvl6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6pPr>
            <a:lvl7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7pPr>
            <a:lvl8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8pPr>
            <a:lvl9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9pPr>
          </a:lstStyle>
          <a:p>
            <a:pPr marL="0" marR="0" lvl="0" indent="0" algn="l" defTabSz="412750" rtl="0" eaLnBrk="1" fontAlgn="auto" latinLnBrk="0" hangingPunct="1">
              <a:lnSpc>
                <a:spcPct val="100000"/>
              </a:lnSpc>
              <a:spcBef>
                <a:spcPts val="0"/>
              </a:spcBef>
              <a:spcAft>
                <a:spcPts val="0"/>
              </a:spcAft>
              <a:buClrTx/>
              <a:buSzTx/>
              <a:buFontTx/>
              <a:buNone/>
              <a:defRPr/>
            </a:pPr>
            <a:r>
              <a:rPr lang="en-US" altLang="zh-CN" sz="2000" b="1" dirty="0">
                <a:solidFill>
                  <a:srgbClr val="F2F2F2">
                    <a:lumMod val="10000"/>
                  </a:srgbClr>
                </a:solidFill>
                <a:latin typeface="OPPOSans M" panose="00020600040101010101" charset="-122"/>
                <a:ea typeface="OPPOSans M" panose="00020600040101010101" charset="-122"/>
              </a:rPr>
              <a:t>Case</a:t>
            </a:r>
            <a:r>
              <a:rPr kumimoji="0" lang="en-US" altLang="zh-CN" sz="2000" b="1" i="0" u="none" strike="noStrike" kern="120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rPr>
              <a:t>——Improve the easy-to-find-SC</a:t>
            </a:r>
            <a:endParaRPr kumimoji="0" lang="zh-CN" altLang="en-US" sz="2000" b="1" i="0" u="none" strike="noStrike" kern="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endParaRPr>
          </a:p>
        </p:txBody>
      </p:sp>
      <p:sp>
        <p:nvSpPr>
          <p:cNvPr id="19" name="矩形 18"/>
          <p:cNvSpPr/>
          <p:nvPr/>
        </p:nvSpPr>
        <p:spPr>
          <a:xfrm>
            <a:off x="4463603" y="958268"/>
            <a:ext cx="4033794" cy="536842"/>
          </a:xfrm>
          <a:prstGeom prst="rect">
            <a:avLst/>
          </a:prstGeom>
          <a:noFill/>
        </p:spPr>
        <p:txBody>
          <a:bodyPr wrap="square" rtlCol="0" anchor="ctr">
            <a:noAutofit/>
          </a:bodyPr>
          <a:lstStyle/>
          <a:p>
            <a:pPr algn="ctr" defTabSz="412750" hangingPunct="0"/>
            <a:r>
              <a:rPr lang="en-US" altLang="zh-CN" sz="2400" b="1" kern="0" dirty="0">
                <a:solidFill>
                  <a:schemeClr val="bg1">
                    <a:lumMod val="10000"/>
                  </a:schemeClr>
                </a:solidFill>
                <a:latin typeface="OPPOSans R" panose="00020600040101010101" pitchFamily="18" charset="-122"/>
                <a:ea typeface="OPPOSans R" panose="00020600040101010101" pitchFamily="18" charset="-122"/>
                <a:sym typeface="Helvetica Neue"/>
              </a:rPr>
              <a:t>Customer Service</a:t>
            </a:r>
            <a:endParaRPr lang="zh-CN" altLang="en-US" sz="2400" b="1" kern="0" dirty="0">
              <a:solidFill>
                <a:schemeClr val="bg1">
                  <a:lumMod val="10000"/>
                </a:schemeClr>
              </a:solidFill>
              <a:latin typeface="OPPOSans R" panose="00020600040101010101" pitchFamily="18" charset="-122"/>
              <a:ea typeface="OPPOSans R" panose="00020600040101010101" pitchFamily="18" charset="-122"/>
              <a:sym typeface="Helvetica Neue"/>
            </a:endParaRPr>
          </a:p>
        </p:txBody>
      </p:sp>
      <p:sp>
        <p:nvSpPr>
          <p:cNvPr id="20" name="矩形 19"/>
          <p:cNvSpPr/>
          <p:nvPr/>
        </p:nvSpPr>
        <p:spPr>
          <a:xfrm>
            <a:off x="358713" y="1732737"/>
            <a:ext cx="1545500" cy="536842"/>
          </a:xfrm>
          <a:prstGeom prst="rect">
            <a:avLst/>
          </a:prstGeom>
          <a:solidFill>
            <a:srgbClr val="046A38"/>
          </a:solidFill>
        </p:spPr>
        <p:txBody>
          <a:bodyPr wrap="square" rtlCol="0" anchor="ctr">
            <a:noAutofit/>
          </a:bodyPr>
          <a:lstStyle/>
          <a:p>
            <a:pPr algn="ctr" defTabSz="412750" hangingPunct="0"/>
            <a:r>
              <a:rPr lang="en-US" altLang="zh-CN" b="1" kern="0" dirty="0">
                <a:solidFill>
                  <a:schemeClr val="bg1"/>
                </a:solidFill>
                <a:latin typeface="OPPOSans R" panose="00020600040101010101" pitchFamily="18" charset="-122"/>
                <a:ea typeface="OPPOSans R" panose="00020600040101010101" pitchFamily="18" charset="-122"/>
                <a:sym typeface="Helvetica Neue"/>
              </a:rPr>
              <a:t>Journey Stages </a:t>
            </a:r>
          </a:p>
        </p:txBody>
      </p:sp>
      <p:sp>
        <p:nvSpPr>
          <p:cNvPr id="12" name="矩形 11"/>
          <p:cNvSpPr/>
          <p:nvPr/>
        </p:nvSpPr>
        <p:spPr>
          <a:xfrm>
            <a:off x="358713" y="3152987"/>
            <a:ext cx="1545500" cy="1210140"/>
          </a:xfrm>
          <a:prstGeom prst="rect">
            <a:avLst/>
          </a:prstGeom>
          <a:solidFill>
            <a:srgbClr val="046A38"/>
          </a:solidFill>
        </p:spPr>
        <p:txBody>
          <a:bodyPr wrap="square" rtlCol="0" anchor="ctr">
            <a:noAutofit/>
          </a:bodyPr>
          <a:lstStyle/>
          <a:p>
            <a:pPr algn="ctr" defTabSz="412750" hangingPunct="0"/>
            <a:r>
              <a:rPr lang="en-US" altLang="zh-CN" sz="1600" b="1" kern="0" dirty="0">
                <a:solidFill>
                  <a:schemeClr val="bg1"/>
                </a:solidFill>
                <a:latin typeface="OPPOSans R" panose="00020600040101010101" pitchFamily="18" charset="-122"/>
                <a:ea typeface="OPPOSans R" panose="00020600040101010101" pitchFamily="18" charset="-122"/>
                <a:sym typeface="Helvetica Neue"/>
              </a:rPr>
              <a:t>Key Issue</a:t>
            </a:r>
            <a:r>
              <a:rPr lang="zh-CN" altLang="en-US" sz="1600" b="1" kern="0" dirty="0">
                <a:solidFill>
                  <a:schemeClr val="bg1"/>
                </a:solidFill>
                <a:latin typeface="OPPOSans R" panose="00020600040101010101" pitchFamily="18" charset="-122"/>
                <a:ea typeface="OPPOSans R" panose="00020600040101010101" pitchFamily="18" charset="-122"/>
                <a:sym typeface="Helvetica Neue"/>
              </a:rPr>
              <a:t> </a:t>
            </a:r>
            <a:endParaRPr lang="en-US" altLang="zh-CN" sz="1600" b="1" kern="0" dirty="0">
              <a:solidFill>
                <a:schemeClr val="bg1"/>
              </a:solidFill>
              <a:latin typeface="OPPOSans R" panose="00020600040101010101" pitchFamily="18" charset="-122"/>
              <a:ea typeface="OPPOSans R" panose="00020600040101010101" pitchFamily="18" charset="-122"/>
              <a:sym typeface="Helvetica Neue"/>
            </a:endParaRPr>
          </a:p>
          <a:p>
            <a:pPr algn="ctr" defTabSz="412750" hangingPunct="0"/>
            <a:r>
              <a:rPr lang="en-US" altLang="zh-CN" sz="1400" b="1" i="1" kern="0" dirty="0">
                <a:solidFill>
                  <a:srgbClr val="C00000"/>
                </a:solidFill>
                <a:latin typeface="OPPOSans R" panose="00020600040101010101" pitchFamily="18" charset="-122"/>
                <a:ea typeface="OPPOSans R" panose="00020600040101010101" pitchFamily="18" charset="-122"/>
                <a:sym typeface="Helvetica Neue"/>
              </a:rPr>
              <a:t>Improve the easy-to-find-SC</a:t>
            </a:r>
            <a:endParaRPr lang="zh-CN" altLang="en-US" sz="1600" b="1" i="1" kern="0" dirty="0">
              <a:solidFill>
                <a:srgbClr val="C00000"/>
              </a:solidFill>
              <a:latin typeface="OPPOSans R" panose="00020600040101010101" pitchFamily="18" charset="-122"/>
              <a:ea typeface="OPPOSans R" panose="00020600040101010101" pitchFamily="18" charset="-122"/>
              <a:sym typeface="Helvetica Neue"/>
            </a:endParaRPr>
          </a:p>
        </p:txBody>
      </p:sp>
      <p:sp>
        <p:nvSpPr>
          <p:cNvPr id="3" name="矩形 2"/>
          <p:cNvSpPr/>
          <p:nvPr/>
        </p:nvSpPr>
        <p:spPr>
          <a:xfrm>
            <a:off x="2026764" y="3161902"/>
            <a:ext cx="1694959" cy="55985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r>
              <a:rPr lang="en-US" altLang="zh-CN" sz="900" b="0" dirty="0">
                <a:solidFill>
                  <a:schemeClr val="bg1">
                    <a:lumMod val="10000"/>
                  </a:schemeClr>
                </a:solidFill>
                <a:latin typeface="+mn-lt"/>
                <a:ea typeface="+mn-ea"/>
              </a:rPr>
              <a:t>My OPPO/Official website can provide the nearest SC, and have route navigation</a:t>
            </a:r>
            <a:endParaRPr lang="zh-CN" altLang="en-US" sz="900" b="0" dirty="0">
              <a:solidFill>
                <a:schemeClr val="bg1">
                  <a:lumMod val="10000"/>
                </a:schemeClr>
              </a:solidFill>
              <a:latin typeface="+mn-lt"/>
              <a:ea typeface="+mn-ea"/>
            </a:endParaRPr>
          </a:p>
        </p:txBody>
      </p:sp>
      <p:sp>
        <p:nvSpPr>
          <p:cNvPr id="15" name="矩形 14"/>
          <p:cNvSpPr/>
          <p:nvPr/>
        </p:nvSpPr>
        <p:spPr>
          <a:xfrm>
            <a:off x="2026764" y="3810712"/>
            <a:ext cx="1660189" cy="55985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r>
              <a:rPr lang="en-US" altLang="zh-CN" sz="900" dirty="0">
                <a:solidFill>
                  <a:schemeClr val="bg1">
                    <a:lumMod val="10000"/>
                  </a:schemeClr>
                </a:solidFill>
              </a:rPr>
              <a:t>Google Map can provide accurate official website information and guide you to the store</a:t>
            </a:r>
            <a:endParaRPr lang="zh-CN" altLang="en-US" sz="900" b="0" dirty="0">
              <a:solidFill>
                <a:schemeClr val="bg1">
                  <a:lumMod val="10000"/>
                </a:schemeClr>
              </a:solidFill>
              <a:latin typeface="+mn-lt"/>
              <a:ea typeface="+mn-ea"/>
            </a:endParaRPr>
          </a:p>
        </p:txBody>
      </p:sp>
      <p:sp>
        <p:nvSpPr>
          <p:cNvPr id="16" name="矩形 15"/>
          <p:cNvSpPr/>
          <p:nvPr/>
        </p:nvSpPr>
        <p:spPr>
          <a:xfrm>
            <a:off x="3791597" y="3156704"/>
            <a:ext cx="1738619" cy="55985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r>
              <a:rPr lang="en-US" altLang="zh-CN" sz="900" b="0" dirty="0">
                <a:solidFill>
                  <a:schemeClr val="bg1">
                    <a:lumMod val="10000"/>
                  </a:schemeClr>
                </a:solidFill>
                <a:latin typeface="+mn-lt"/>
                <a:ea typeface="+mn-ea"/>
              </a:rPr>
              <a:t>After obtaining the store address, users can find the OPPO official SC accurately and conveniently</a:t>
            </a:r>
            <a:endParaRPr lang="zh-CN" altLang="en-US" sz="900" b="0" dirty="0">
              <a:solidFill>
                <a:schemeClr val="bg1">
                  <a:lumMod val="10000"/>
                </a:schemeClr>
              </a:solidFill>
              <a:latin typeface="+mn-lt"/>
              <a:ea typeface="+mn-ea"/>
            </a:endParaRPr>
          </a:p>
        </p:txBody>
      </p:sp>
      <p:sp>
        <p:nvSpPr>
          <p:cNvPr id="17" name="矩形 16"/>
          <p:cNvSpPr/>
          <p:nvPr/>
        </p:nvSpPr>
        <p:spPr>
          <a:xfrm>
            <a:off x="3809504" y="3822364"/>
            <a:ext cx="1738619" cy="55985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r>
              <a:rPr lang="en-US" altLang="zh-CN" sz="900" b="0" dirty="0">
                <a:solidFill>
                  <a:schemeClr val="bg1">
                    <a:lumMod val="10000"/>
                  </a:schemeClr>
                </a:solidFill>
                <a:latin typeface="+mn-lt"/>
                <a:ea typeface="+mn-ea"/>
              </a:rPr>
              <a:t>Users can quickly identify whether it is an official customer service center</a:t>
            </a:r>
            <a:endParaRPr lang="zh-CN" altLang="en-US" sz="900" b="0" dirty="0">
              <a:solidFill>
                <a:schemeClr val="bg1">
                  <a:lumMod val="10000"/>
                </a:schemeClr>
              </a:solidFill>
              <a:latin typeface="+mn-lt"/>
              <a:ea typeface="+mn-ea"/>
            </a:endParaRPr>
          </a:p>
        </p:txBody>
      </p:sp>
      <p:sp>
        <p:nvSpPr>
          <p:cNvPr id="33" name="矩形 32"/>
          <p:cNvSpPr/>
          <p:nvPr/>
        </p:nvSpPr>
        <p:spPr>
          <a:xfrm>
            <a:off x="358713" y="4571546"/>
            <a:ext cx="1545500" cy="789230"/>
          </a:xfrm>
          <a:prstGeom prst="rect">
            <a:avLst/>
          </a:prstGeom>
          <a:solidFill>
            <a:srgbClr val="046A38"/>
          </a:solidFill>
        </p:spPr>
        <p:txBody>
          <a:bodyPr wrap="square" rtlCol="0" anchor="ctr">
            <a:noAutofit/>
          </a:bodyPr>
          <a:lstStyle/>
          <a:p>
            <a:pPr algn="ctr" defTabSz="412750" hangingPunct="0"/>
            <a:r>
              <a:rPr lang="en-US" altLang="zh-CN" b="1" kern="0" dirty="0">
                <a:solidFill>
                  <a:schemeClr val="bg1"/>
                </a:solidFill>
                <a:latin typeface="OPPOSans R" panose="00020600040101010101" pitchFamily="18" charset="-122"/>
                <a:ea typeface="OPPOSans R" panose="00020600040101010101" pitchFamily="18" charset="-122"/>
                <a:sym typeface="Helvetica Neue"/>
              </a:rPr>
              <a:t>Actions</a:t>
            </a:r>
            <a:endParaRPr lang="zh-CN" altLang="en-US" b="1" kern="0" dirty="0">
              <a:solidFill>
                <a:schemeClr val="bg1"/>
              </a:solidFill>
              <a:latin typeface="OPPOSans R" panose="00020600040101010101" pitchFamily="18" charset="-122"/>
              <a:ea typeface="OPPOSans R" panose="00020600040101010101" pitchFamily="18" charset="-122"/>
              <a:sym typeface="Helvetica Neue"/>
            </a:endParaRPr>
          </a:p>
        </p:txBody>
      </p:sp>
      <p:sp>
        <p:nvSpPr>
          <p:cNvPr id="34" name="矩形 33"/>
          <p:cNvSpPr/>
          <p:nvPr/>
        </p:nvSpPr>
        <p:spPr>
          <a:xfrm>
            <a:off x="358713" y="5539510"/>
            <a:ext cx="1545500" cy="937683"/>
          </a:xfrm>
          <a:prstGeom prst="rect">
            <a:avLst/>
          </a:prstGeom>
          <a:solidFill>
            <a:srgbClr val="046A38"/>
          </a:solidFill>
        </p:spPr>
        <p:txBody>
          <a:bodyPr wrap="square" rtlCol="0" anchor="ctr">
            <a:noAutofit/>
          </a:bodyPr>
          <a:lstStyle/>
          <a:p>
            <a:pPr algn="ctr" defTabSz="412750" hangingPunct="0"/>
            <a:r>
              <a:rPr lang="en-US" altLang="zh-CN" b="1" kern="0" dirty="0">
                <a:solidFill>
                  <a:schemeClr val="bg1"/>
                </a:solidFill>
                <a:latin typeface="OPPOSans R" panose="00020600040101010101" pitchFamily="18" charset="-122"/>
                <a:ea typeface="OPPOSans R" panose="00020600040101010101" pitchFamily="18" charset="-122"/>
                <a:sym typeface="Helvetica Neue"/>
              </a:rPr>
              <a:t>Support</a:t>
            </a:r>
            <a:endParaRPr lang="zh-CN" altLang="en-US" b="1" kern="0" dirty="0">
              <a:solidFill>
                <a:schemeClr val="bg1"/>
              </a:solidFill>
              <a:latin typeface="OPPOSans R" panose="00020600040101010101" pitchFamily="18" charset="-122"/>
              <a:ea typeface="OPPOSans R" panose="00020600040101010101" pitchFamily="18" charset="-122"/>
              <a:sym typeface="Helvetica Neue"/>
            </a:endParaRPr>
          </a:p>
        </p:txBody>
      </p:sp>
      <p:sp>
        <p:nvSpPr>
          <p:cNvPr id="35" name="矩形 34"/>
          <p:cNvSpPr/>
          <p:nvPr/>
        </p:nvSpPr>
        <p:spPr>
          <a:xfrm>
            <a:off x="2026764" y="4571546"/>
            <a:ext cx="1738619" cy="7892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r>
              <a:rPr lang="en-US" altLang="zh-CN" sz="900" dirty="0">
                <a:solidFill>
                  <a:schemeClr val="bg1">
                    <a:lumMod val="10000"/>
                  </a:schemeClr>
                </a:solidFill>
              </a:rPr>
              <a:t>1. </a:t>
            </a:r>
            <a:r>
              <a:rPr lang="en-US" altLang="zh-CN" sz="900" b="1" dirty="0">
                <a:solidFill>
                  <a:schemeClr val="bg1">
                    <a:lumMod val="10000"/>
                  </a:schemeClr>
                </a:solidFill>
              </a:rPr>
              <a:t>Third-party Map</a:t>
            </a:r>
            <a:r>
              <a:rPr lang="en-US" altLang="zh-CN" sz="900" dirty="0">
                <a:solidFill>
                  <a:schemeClr val="bg1">
                    <a:lumMod val="10000"/>
                  </a:schemeClr>
                </a:solidFill>
              </a:rPr>
              <a:t>: timely update official maintenance information</a:t>
            </a:r>
          </a:p>
          <a:p>
            <a:r>
              <a:rPr lang="en-US" altLang="zh-CN" sz="900" dirty="0">
                <a:solidFill>
                  <a:schemeClr val="bg1">
                    <a:lumMod val="10000"/>
                  </a:schemeClr>
                </a:solidFill>
              </a:rPr>
              <a:t>2. </a:t>
            </a:r>
            <a:r>
              <a:rPr lang="en-US" altLang="zh-CN" sz="900" b="1" dirty="0">
                <a:solidFill>
                  <a:schemeClr val="bg1">
                    <a:lumMod val="10000"/>
                  </a:schemeClr>
                </a:solidFill>
              </a:rPr>
              <a:t>Search Engine</a:t>
            </a:r>
            <a:r>
              <a:rPr lang="en-US" altLang="zh-CN" sz="900" dirty="0">
                <a:solidFill>
                  <a:schemeClr val="bg1">
                    <a:lumMod val="10000"/>
                  </a:schemeClr>
                </a:solidFill>
              </a:rPr>
              <a:t>: perfect keyword search and put official information on top</a:t>
            </a:r>
            <a:endParaRPr lang="zh-CN" altLang="en-US" sz="1100" dirty="0">
              <a:solidFill>
                <a:schemeClr val="bg1">
                  <a:lumMod val="10000"/>
                </a:schemeClr>
              </a:solidFill>
            </a:endParaRPr>
          </a:p>
        </p:txBody>
      </p:sp>
      <p:sp>
        <p:nvSpPr>
          <p:cNvPr id="36" name="矩形 35"/>
          <p:cNvSpPr/>
          <p:nvPr/>
        </p:nvSpPr>
        <p:spPr>
          <a:xfrm>
            <a:off x="2026765" y="5546816"/>
            <a:ext cx="9806522" cy="93167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r>
              <a:rPr lang="en-US" altLang="zh-CN" sz="900" dirty="0">
                <a:solidFill>
                  <a:schemeClr val="bg1">
                    <a:lumMod val="10000"/>
                  </a:schemeClr>
                </a:solidFill>
              </a:rPr>
              <a:t>1. </a:t>
            </a:r>
            <a:r>
              <a:rPr lang="en-US" altLang="zh-CN" sz="900" b="1" dirty="0">
                <a:solidFill>
                  <a:schemeClr val="bg1">
                    <a:lumMod val="10000"/>
                  </a:schemeClr>
                </a:solidFill>
              </a:rPr>
              <a:t>Distributors</a:t>
            </a:r>
            <a:r>
              <a:rPr lang="en-US" altLang="zh-CN" sz="900" dirty="0">
                <a:solidFill>
                  <a:schemeClr val="bg1">
                    <a:lumMod val="10000"/>
                  </a:schemeClr>
                </a:solidFill>
              </a:rPr>
              <a:t>: unified training for first-line response skills; shopping guides publicize the OPPO service information before sales; update SC information and guide pictures in time, and report changes to the HQ in time</a:t>
            </a:r>
          </a:p>
          <a:p>
            <a:r>
              <a:rPr lang="en-US" altLang="zh-CN" sz="900" dirty="0">
                <a:solidFill>
                  <a:schemeClr val="bg1">
                    <a:lumMod val="10000"/>
                  </a:schemeClr>
                </a:solidFill>
              </a:rPr>
              <a:t>2. </a:t>
            </a:r>
            <a:r>
              <a:rPr lang="en-US" altLang="zh-CN" sz="900" b="1" dirty="0">
                <a:solidFill>
                  <a:schemeClr val="bg1">
                    <a:lumMod val="10000"/>
                  </a:schemeClr>
                </a:solidFill>
              </a:rPr>
              <a:t>IT support</a:t>
            </a:r>
            <a:r>
              <a:rPr lang="en-US" altLang="zh-CN" sz="900" dirty="0">
                <a:solidFill>
                  <a:schemeClr val="bg1">
                    <a:lumMod val="10000"/>
                  </a:schemeClr>
                </a:solidFill>
              </a:rPr>
              <a:t>: make interactive design on official website/official APP : SC information query is increased and the query entry path is simplified</a:t>
            </a:r>
            <a:endParaRPr lang="zh-CN" altLang="en-US" sz="900" dirty="0">
              <a:solidFill>
                <a:schemeClr val="bg1">
                  <a:lumMod val="10000"/>
                </a:schemeClr>
              </a:solidFill>
            </a:endParaRPr>
          </a:p>
        </p:txBody>
      </p:sp>
      <p:sp>
        <p:nvSpPr>
          <p:cNvPr id="31" name="矩形 30"/>
          <p:cNvSpPr/>
          <p:nvPr/>
        </p:nvSpPr>
        <p:spPr>
          <a:xfrm>
            <a:off x="3822238" y="4554159"/>
            <a:ext cx="2663229" cy="7892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r>
              <a:rPr lang="en-US" altLang="zh-CN" sz="900" dirty="0">
                <a:solidFill>
                  <a:schemeClr val="bg1">
                    <a:lumMod val="10000"/>
                  </a:schemeClr>
                </a:solidFill>
              </a:rPr>
              <a:t>1. Improve relevant guidance information on third-party platforms, inform users of relevant travel information, and guide users to the store</a:t>
            </a:r>
          </a:p>
          <a:p>
            <a:r>
              <a:rPr lang="en-US" altLang="zh-CN" sz="900" dirty="0">
                <a:solidFill>
                  <a:schemeClr val="bg1">
                    <a:lumMod val="10000"/>
                  </a:schemeClr>
                </a:solidFill>
              </a:rPr>
              <a:t>2. Increase the logo outside: the service center logo is obvious, and different from the private repair store</a:t>
            </a:r>
            <a:endParaRPr lang="zh-CN" altLang="en-US" sz="1100" dirty="0">
              <a:solidFill>
                <a:schemeClr val="bg1">
                  <a:lumMod val="10000"/>
                </a:schemeClr>
              </a:solidFill>
            </a:endParaRPr>
          </a:p>
        </p:txBody>
      </p:sp>
      <p:sp>
        <p:nvSpPr>
          <p:cNvPr id="22" name="矩形 21"/>
          <p:cNvSpPr/>
          <p:nvPr/>
        </p:nvSpPr>
        <p:spPr>
          <a:xfrm>
            <a:off x="358713" y="2402145"/>
            <a:ext cx="1545500" cy="572107"/>
          </a:xfrm>
          <a:prstGeom prst="rect">
            <a:avLst/>
          </a:prstGeom>
          <a:solidFill>
            <a:srgbClr val="046A38"/>
          </a:solidFill>
        </p:spPr>
        <p:txBody>
          <a:bodyPr wrap="square" rtlCol="0" anchor="ctr">
            <a:noAutofit/>
          </a:bodyPr>
          <a:lstStyle/>
          <a:p>
            <a:pPr algn="ctr" defTabSz="412750" hangingPunct="0"/>
            <a:r>
              <a:rPr lang="en-US" altLang="zh-CN" b="1" kern="0" dirty="0">
                <a:solidFill>
                  <a:schemeClr val="bg1"/>
                </a:solidFill>
                <a:latin typeface="OPPOSans R" panose="00020600040101010101" pitchFamily="18" charset="-122"/>
                <a:ea typeface="OPPOSans R" panose="00020600040101010101" pitchFamily="18" charset="-122"/>
                <a:sym typeface="Helvetica Neue"/>
              </a:rPr>
              <a:t>User Behaviors</a:t>
            </a:r>
            <a:endParaRPr lang="zh-CN" altLang="en-US" b="1" kern="0" dirty="0">
              <a:solidFill>
                <a:schemeClr val="bg1"/>
              </a:solidFill>
              <a:latin typeface="OPPOSans R" panose="00020600040101010101" pitchFamily="18" charset="-122"/>
              <a:ea typeface="OPPOSans R" panose="00020600040101010101" pitchFamily="18" charset="-122"/>
              <a:sym typeface="Helvetica Neue"/>
            </a:endParaRPr>
          </a:p>
        </p:txBody>
      </p:sp>
      <p:sp>
        <p:nvSpPr>
          <p:cNvPr id="27" name="矩形 26"/>
          <p:cNvSpPr/>
          <p:nvPr/>
        </p:nvSpPr>
        <p:spPr>
          <a:xfrm>
            <a:off x="2026764" y="2437410"/>
            <a:ext cx="1660189" cy="536842"/>
          </a:xfrm>
          <a:prstGeom prst="rect">
            <a:avLst/>
          </a:prstGeom>
          <a:solidFill>
            <a:srgbClr val="FFFFFF">
              <a:lumMod val="95000"/>
            </a:srgbClr>
          </a:solidFill>
        </p:spPr>
        <p:txBody>
          <a:bodyPr wrap="square" rtlCol="0" anchor="ctr">
            <a:noAutofit/>
          </a:bodyPr>
          <a:lstStyle/>
          <a:p>
            <a:pPr marL="0" marR="0" lvl="0" indent="0" defTabSz="412750" eaLnBrk="1" fontAlgn="auto" latinLnBrk="0" hangingPunct="0">
              <a:lnSpc>
                <a:spcPct val="100000"/>
              </a:lnSpc>
              <a:spcBef>
                <a:spcPts val="0"/>
              </a:spcBef>
              <a:spcAft>
                <a:spcPts val="0"/>
              </a:spcAft>
              <a:buClrTx/>
              <a:buSzTx/>
              <a:buFontTx/>
              <a:buNone/>
              <a:defRPr/>
            </a:pPr>
            <a:r>
              <a:rPr kumimoji="0" lang="en-US" altLang="zh-CN" sz="1000" b="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1. Find information via hotline, official website, search engine, etc.</a:t>
            </a:r>
          </a:p>
        </p:txBody>
      </p:sp>
      <p:sp>
        <p:nvSpPr>
          <p:cNvPr id="28" name="矩形 27"/>
          <p:cNvSpPr/>
          <p:nvPr/>
        </p:nvSpPr>
        <p:spPr>
          <a:xfrm>
            <a:off x="3765383" y="2453447"/>
            <a:ext cx="1755845" cy="536842"/>
          </a:xfrm>
          <a:prstGeom prst="rect">
            <a:avLst/>
          </a:prstGeom>
          <a:solidFill>
            <a:srgbClr val="FFFFFF">
              <a:lumMod val="95000"/>
            </a:srgbClr>
          </a:solidFill>
        </p:spPr>
        <p:txBody>
          <a:bodyPr wrap="square" rtlCol="0" anchor="ctr">
            <a:noAutofit/>
          </a:bodyPr>
          <a:lstStyle/>
          <a:p>
            <a:pPr marL="0" marR="0" lvl="0" indent="0" defTabSz="412750" eaLnBrk="1" fontAlgn="auto" latinLnBrk="0" hangingPunct="0">
              <a:lnSpc>
                <a:spcPct val="100000"/>
              </a:lnSpc>
              <a:spcBef>
                <a:spcPts val="0"/>
              </a:spcBef>
              <a:spcAft>
                <a:spcPts val="0"/>
              </a:spcAft>
              <a:buClrTx/>
              <a:buSzTx/>
              <a:buFontTx/>
              <a:buNone/>
              <a:defRPr/>
            </a:pPr>
            <a:r>
              <a:rPr kumimoji="0" lang="en-US" altLang="zh-CN" sz="80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2. Go to SC (transportation, environment, parking, facilities, etc.)</a:t>
            </a:r>
          </a:p>
          <a:p>
            <a:pPr marL="0" marR="0" lvl="0" indent="0" defTabSz="412750" eaLnBrk="1" fontAlgn="auto" latinLnBrk="0" hangingPunct="0">
              <a:lnSpc>
                <a:spcPct val="100000"/>
              </a:lnSpc>
              <a:spcBef>
                <a:spcPts val="0"/>
              </a:spcBef>
              <a:spcAft>
                <a:spcPts val="0"/>
              </a:spcAft>
              <a:buClrTx/>
              <a:buSzTx/>
              <a:buFontTx/>
              <a:buNone/>
              <a:defRPr/>
            </a:pPr>
            <a:r>
              <a:rPr lang="en-US" altLang="zh-CN" sz="800" kern="0" dirty="0">
                <a:solidFill>
                  <a:srgbClr val="000000"/>
                </a:solidFill>
                <a:latin typeface="OPPOSans R" panose="00020600040101010101" pitchFamily="18" charset="-122"/>
                <a:ea typeface="OPPOSans R" panose="00020600040101010101" pitchFamily="18" charset="-122"/>
                <a:sym typeface="Helvetica Neue"/>
              </a:rPr>
              <a:t>3</a:t>
            </a:r>
            <a:r>
              <a:rPr kumimoji="0" lang="en-US" altLang="zh-CN" sz="80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rPr>
              <a:t>. Find SC(address, entrance sign, telephone consultation)</a:t>
            </a:r>
            <a:endParaRPr kumimoji="0" lang="zh-CN" altLang="en-US" sz="800" i="0" u="none" strike="noStrike" kern="0" cap="none" spc="0" normalizeH="0" baseline="0" noProof="0" dirty="0">
              <a:ln>
                <a:noFill/>
              </a:ln>
              <a:solidFill>
                <a:srgbClr val="000000"/>
              </a:solidFill>
              <a:effectLst/>
              <a:uLnTx/>
              <a:uFillTx/>
              <a:latin typeface="OPPOSans R" panose="00020600040101010101" pitchFamily="18" charset="-122"/>
              <a:ea typeface="OPPOSans R" panose="00020600040101010101" pitchFamily="18" charset="-122"/>
              <a:sym typeface="Helvetica Neue"/>
            </a:endParaRPr>
          </a:p>
        </p:txBody>
      </p:sp>
      <p:sp>
        <p:nvSpPr>
          <p:cNvPr id="25" name="矩形 24"/>
          <p:cNvSpPr/>
          <p:nvPr/>
        </p:nvSpPr>
        <p:spPr>
          <a:xfrm>
            <a:off x="2029610" y="1705255"/>
            <a:ext cx="9660345" cy="636466"/>
          </a:xfrm>
          <a:prstGeom prst="rect">
            <a:avLst/>
          </a:prstGeom>
          <a:solidFill>
            <a:srgbClr val="046937"/>
          </a:solid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26" name="箭头: V 形 25"/>
          <p:cNvSpPr/>
          <p:nvPr/>
        </p:nvSpPr>
        <p:spPr>
          <a:xfrm>
            <a:off x="3543738" y="1831223"/>
            <a:ext cx="177985" cy="415169"/>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29" name="箭头: V 形 28"/>
          <p:cNvSpPr/>
          <p:nvPr/>
        </p:nvSpPr>
        <p:spPr>
          <a:xfrm>
            <a:off x="6698311" y="1841382"/>
            <a:ext cx="187452" cy="415169"/>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30" name="箭头: V 形 29"/>
          <p:cNvSpPr/>
          <p:nvPr/>
        </p:nvSpPr>
        <p:spPr>
          <a:xfrm>
            <a:off x="10355891" y="1838523"/>
            <a:ext cx="177836" cy="407869"/>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32" name="矩形 31"/>
          <p:cNvSpPr/>
          <p:nvPr/>
        </p:nvSpPr>
        <p:spPr>
          <a:xfrm>
            <a:off x="2117554" y="1757381"/>
            <a:ext cx="1770099" cy="503327"/>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defTabSz="412750" eaLnBrk="1" fontAlgn="auto" latinLnBrk="0" hangingPunct="0">
              <a:lnSpc>
                <a:spcPct val="100000"/>
              </a:lnSpc>
              <a:spcBef>
                <a:spcPts val="0"/>
              </a:spcBef>
              <a:spcAft>
                <a:spcPts val="0"/>
              </a:spcAft>
              <a:buClrTx/>
              <a:buSzTx/>
              <a:buFontTx/>
              <a:buNone/>
              <a:defRPr/>
            </a:pPr>
            <a:r>
              <a:rPr lang="en-US" altLang="zh-CN" sz="1200" kern="0" dirty="0">
                <a:solidFill>
                  <a:srgbClr val="FFFFFF"/>
                </a:solidFill>
                <a:latin typeface="OPPOSans B" panose="00020600040101010101" charset="-122"/>
                <a:ea typeface="OPPOSans B" panose="00020600040101010101" charset="-122"/>
                <a:sym typeface="Helvetica Neue Medium"/>
              </a:rPr>
              <a:t>1</a:t>
            </a:r>
            <a:r>
              <a:rPr lang="en-US" altLang="zh-CN" sz="1200" b="1" kern="0" dirty="0">
                <a:solidFill>
                  <a:srgbClr val="FFFFFF"/>
                </a:solidFill>
                <a:latin typeface="OPPOSans B" panose="00020600040101010101" charset="-122"/>
                <a:ea typeface="OPPOSans B" panose="00020600040101010101" charset="-122"/>
                <a:sym typeface="Helvetica Neue Medium"/>
              </a:rPr>
              <a:t>. Find relevant information</a:t>
            </a:r>
          </a:p>
        </p:txBody>
      </p:sp>
      <p:sp>
        <p:nvSpPr>
          <p:cNvPr id="44" name="矩形 43"/>
          <p:cNvSpPr/>
          <p:nvPr/>
        </p:nvSpPr>
        <p:spPr>
          <a:xfrm>
            <a:off x="5642464" y="1838523"/>
            <a:ext cx="1065454" cy="436880"/>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lang="en-US" altLang="zh-CN" sz="1200" b="1" kern="0" dirty="0">
                <a:solidFill>
                  <a:srgbClr val="FFFFFF"/>
                </a:solidFill>
                <a:latin typeface="OPPOSans B" panose="00020600040101010101" charset="-122"/>
                <a:ea typeface="OPPOSans B" panose="00020600040101010101" charset="-122"/>
                <a:sym typeface="Helvetica Neue Medium"/>
              </a:rPr>
              <a:t>3. Arrive at SC</a:t>
            </a:r>
          </a:p>
        </p:txBody>
      </p:sp>
      <p:sp>
        <p:nvSpPr>
          <p:cNvPr id="45" name="矩形 44"/>
          <p:cNvSpPr/>
          <p:nvPr/>
        </p:nvSpPr>
        <p:spPr>
          <a:xfrm>
            <a:off x="6702473" y="1873511"/>
            <a:ext cx="1404237" cy="436880"/>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777240" rtl="0" eaLnBrk="1" fontAlgn="auto" latinLnBrk="0" hangingPunct="1">
              <a:lnSpc>
                <a:spcPct val="100000"/>
              </a:lnSpc>
              <a:spcBef>
                <a:spcPts val="0"/>
              </a:spcBef>
              <a:spcAft>
                <a:spcPts val="600"/>
              </a:spcAft>
              <a:buClrTx/>
              <a:buSzTx/>
              <a:buFontTx/>
              <a:buNone/>
              <a:defRPr/>
            </a:pPr>
            <a:r>
              <a:rPr lang="en-US" altLang="zh-CN" sz="1200" b="1" kern="0" dirty="0">
                <a:solidFill>
                  <a:srgbClr val="FFFFFF"/>
                </a:solidFill>
                <a:latin typeface="OPPOSans B" panose="00020600040101010101" charset="-122"/>
                <a:ea typeface="OPPOSans B" panose="00020600040101010101" charset="-122"/>
                <a:sym typeface="Arial" panose="020B0604020202020204" pitchFamily="34" charset="0"/>
              </a:rPr>
              <a:t>4. Describe issues</a:t>
            </a:r>
            <a:endParaRPr lang="zh-CN" altLang="en-US" sz="1200" b="1" kern="0" dirty="0">
              <a:solidFill>
                <a:srgbClr val="FFFFFF"/>
              </a:solidFill>
              <a:latin typeface="OPPOSans B" panose="00020600040101010101" charset="-122"/>
              <a:ea typeface="OPPOSans B" panose="00020600040101010101" charset="-122"/>
              <a:sym typeface="Arial" panose="020B0604020202020204" pitchFamily="34" charset="0"/>
            </a:endParaRPr>
          </a:p>
        </p:txBody>
      </p:sp>
      <p:sp>
        <p:nvSpPr>
          <p:cNvPr id="46" name="矩形 45"/>
          <p:cNvSpPr/>
          <p:nvPr/>
        </p:nvSpPr>
        <p:spPr>
          <a:xfrm>
            <a:off x="10659124" y="1757381"/>
            <a:ext cx="869411" cy="602745"/>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defTabSz="412750" eaLnBrk="1" fontAlgn="auto" latinLnBrk="0" hangingPunct="0">
              <a:lnSpc>
                <a:spcPct val="100000"/>
              </a:lnSpc>
              <a:spcBef>
                <a:spcPts val="0"/>
              </a:spcBef>
              <a:spcAft>
                <a:spcPts val="0"/>
              </a:spcAft>
              <a:buClrTx/>
              <a:buSzTx/>
              <a:buFontTx/>
              <a:buNone/>
              <a:defRPr/>
            </a:pPr>
            <a:r>
              <a:rPr lang="en-US" altLang="zh-CN" sz="1200" b="1" kern="0" dirty="0">
                <a:solidFill>
                  <a:srgbClr val="FFFFFF"/>
                </a:solidFill>
                <a:latin typeface="OPPOSans B" panose="00020600040101010101" charset="-122"/>
                <a:ea typeface="OPPOSans B" panose="00020600040101010101" charset="-122"/>
                <a:sym typeface="Helvetica Neue Medium"/>
              </a:rPr>
              <a:t>7.</a:t>
            </a:r>
            <a:r>
              <a:rPr lang="zh-CN" altLang="en-US" sz="1200" b="1" kern="0" dirty="0">
                <a:solidFill>
                  <a:srgbClr val="FFFFFF"/>
                </a:solidFill>
                <a:latin typeface="OPPOSans B" panose="00020600040101010101" charset="-122"/>
                <a:ea typeface="OPPOSans B" panose="00020600040101010101" charset="-122"/>
                <a:sym typeface="Helvetica Neue Medium"/>
              </a:rPr>
              <a:t> </a:t>
            </a:r>
            <a:r>
              <a:rPr lang="en-US" altLang="zh-CN" sz="1200" b="1" kern="0" dirty="0">
                <a:solidFill>
                  <a:srgbClr val="FFFFFF"/>
                </a:solidFill>
                <a:latin typeface="OPPOSans B" panose="00020600040101010101" charset="-122"/>
                <a:ea typeface="OPPOSans B" panose="00020600040101010101" charset="-122"/>
                <a:sym typeface="Helvetica Neue Medium"/>
              </a:rPr>
              <a:t>Leave</a:t>
            </a:r>
            <a:r>
              <a:rPr lang="zh-CN" altLang="en-US" sz="1200" b="1" kern="0" dirty="0">
                <a:solidFill>
                  <a:srgbClr val="FFFFFF"/>
                </a:solidFill>
                <a:latin typeface="OPPOSans B" panose="00020600040101010101" charset="-122"/>
                <a:ea typeface="OPPOSans B" panose="00020600040101010101" charset="-122"/>
                <a:sym typeface="Helvetica Neue Medium"/>
              </a:rPr>
              <a:t> </a:t>
            </a:r>
          </a:p>
        </p:txBody>
      </p:sp>
      <p:sp>
        <p:nvSpPr>
          <p:cNvPr id="47" name="矩形 46"/>
          <p:cNvSpPr/>
          <p:nvPr/>
        </p:nvSpPr>
        <p:spPr>
          <a:xfrm>
            <a:off x="7821595" y="1732737"/>
            <a:ext cx="1481782" cy="675937"/>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algn="ctr" defTabSz="777240">
              <a:spcAft>
                <a:spcPts val="600"/>
              </a:spcAft>
              <a:defRPr/>
            </a:pPr>
            <a:r>
              <a:rPr lang="en-US" altLang="zh-CN" sz="1200" b="1" kern="0" dirty="0">
                <a:solidFill>
                  <a:srgbClr val="FFFFFF"/>
                </a:solidFill>
                <a:latin typeface="OPPOSans B" panose="00020600040101010101" charset="-122"/>
                <a:ea typeface="OPPOSans B" panose="00020600040101010101" charset="-122"/>
                <a:sym typeface="Helvetica Neue Medium"/>
              </a:rPr>
              <a:t>5.</a:t>
            </a:r>
            <a:r>
              <a:rPr lang="en-US" altLang="zh-CN" sz="1200" b="1" kern="0" dirty="0">
                <a:solidFill>
                  <a:srgbClr val="FFFFFF"/>
                </a:solidFill>
                <a:latin typeface="OPPOSans B" panose="00020600040101010101" charset="-122"/>
                <a:ea typeface="OPPOSans B" panose="00020600040101010101" charset="-122"/>
                <a:sym typeface="Arial" panose="020B0604020202020204" pitchFamily="34" charset="0"/>
              </a:rPr>
              <a:t> Wait for repairing</a:t>
            </a:r>
            <a:endParaRPr lang="zh-CN" altLang="en-US" sz="1200" b="1" kern="0" dirty="0">
              <a:solidFill>
                <a:srgbClr val="FFFFFF"/>
              </a:solidFill>
              <a:latin typeface="OPPOSans B" panose="00020600040101010101" charset="-122"/>
              <a:ea typeface="OPPOSans B" panose="00020600040101010101" charset="-122"/>
              <a:sym typeface="Arial" panose="020B0604020202020204" pitchFamily="34" charset="0"/>
            </a:endParaRPr>
          </a:p>
        </p:txBody>
      </p:sp>
      <p:sp>
        <p:nvSpPr>
          <p:cNvPr id="48" name="矩形 47"/>
          <p:cNvSpPr/>
          <p:nvPr/>
        </p:nvSpPr>
        <p:spPr>
          <a:xfrm>
            <a:off x="9316205" y="1838523"/>
            <a:ext cx="1000704" cy="436880"/>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lang="en-US" altLang="zh-CN" sz="1200" b="1" kern="0" dirty="0">
                <a:solidFill>
                  <a:srgbClr val="FFFFFF"/>
                </a:solidFill>
                <a:latin typeface="OPPOSans B" panose="00020600040101010101" charset="-122"/>
                <a:ea typeface="OPPOSans B" panose="00020600040101010101" charset="-122"/>
                <a:sym typeface="Helvetica Neue Medium"/>
              </a:rPr>
              <a:t>6. Get back device</a:t>
            </a:r>
            <a:endParaRPr lang="zh-CN" altLang="en-US" sz="1200" b="1" kern="0" dirty="0">
              <a:solidFill>
                <a:srgbClr val="FFFFFF"/>
              </a:solidFill>
              <a:latin typeface="OPPOSans B" panose="00020600040101010101" charset="-122"/>
              <a:ea typeface="OPPOSans B" panose="00020600040101010101" charset="-122"/>
              <a:sym typeface="Helvetica Neue Medium"/>
            </a:endParaRPr>
          </a:p>
        </p:txBody>
      </p:sp>
      <p:sp>
        <p:nvSpPr>
          <p:cNvPr id="49" name="箭头: V 形 48"/>
          <p:cNvSpPr/>
          <p:nvPr/>
        </p:nvSpPr>
        <p:spPr>
          <a:xfrm>
            <a:off x="9089051" y="1831224"/>
            <a:ext cx="192797" cy="407870"/>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50" name="箭头: V 形 49"/>
          <p:cNvSpPr/>
          <p:nvPr/>
        </p:nvSpPr>
        <p:spPr>
          <a:xfrm>
            <a:off x="7877934" y="1816207"/>
            <a:ext cx="187452" cy="436880"/>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51" name="矩形 50"/>
          <p:cNvSpPr/>
          <p:nvPr/>
        </p:nvSpPr>
        <p:spPr>
          <a:xfrm>
            <a:off x="3950351" y="1838523"/>
            <a:ext cx="1247598" cy="436880"/>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lang="en-US" altLang="zh-CN" sz="1200" b="1" kern="0" dirty="0">
                <a:solidFill>
                  <a:srgbClr val="FFFFFF"/>
                </a:solidFill>
                <a:latin typeface="OPPOSans B" panose="00020600040101010101" charset="-122"/>
                <a:ea typeface="OPPOSans B" panose="00020600040101010101" charset="-122"/>
                <a:sym typeface="Helvetica Neue Medium"/>
              </a:rPr>
              <a:t>2. Go</a:t>
            </a:r>
            <a:r>
              <a:rPr lang="zh-CN" altLang="en-US" sz="1200" b="1" kern="0" dirty="0">
                <a:solidFill>
                  <a:srgbClr val="FFFFFF"/>
                </a:solidFill>
                <a:latin typeface="OPPOSans B" panose="00020600040101010101" charset="-122"/>
                <a:ea typeface="OPPOSans B" panose="00020600040101010101" charset="-122"/>
                <a:sym typeface="Helvetica Neue Medium"/>
              </a:rPr>
              <a:t> </a:t>
            </a:r>
            <a:r>
              <a:rPr lang="en-US" altLang="zh-CN" sz="1200" b="1" kern="0" dirty="0">
                <a:solidFill>
                  <a:srgbClr val="FFFFFF"/>
                </a:solidFill>
                <a:latin typeface="OPPOSans B" panose="00020600040101010101" charset="-122"/>
                <a:ea typeface="OPPOSans B" panose="00020600040101010101" charset="-122"/>
                <a:sym typeface="Helvetica Neue Medium"/>
              </a:rPr>
              <a:t>to</a:t>
            </a:r>
            <a:r>
              <a:rPr lang="zh-CN" altLang="en-US" sz="1200" b="1" kern="0" dirty="0">
                <a:solidFill>
                  <a:srgbClr val="FFFFFF"/>
                </a:solidFill>
                <a:latin typeface="OPPOSans B" panose="00020600040101010101" charset="-122"/>
                <a:ea typeface="OPPOSans B" panose="00020600040101010101" charset="-122"/>
                <a:sym typeface="Helvetica Neue Medium"/>
              </a:rPr>
              <a:t> </a:t>
            </a:r>
            <a:r>
              <a:rPr lang="en-US" altLang="zh-CN" sz="1200" b="1" kern="0" dirty="0">
                <a:solidFill>
                  <a:srgbClr val="FFFFFF"/>
                </a:solidFill>
                <a:latin typeface="OPPOSans B" panose="00020600040101010101" charset="-122"/>
                <a:ea typeface="OPPOSans B" panose="00020600040101010101" charset="-122"/>
                <a:sym typeface="Helvetica Neue Medium"/>
              </a:rPr>
              <a:t>SC</a:t>
            </a:r>
          </a:p>
        </p:txBody>
      </p:sp>
      <p:sp>
        <p:nvSpPr>
          <p:cNvPr id="52" name="箭头: V 形 51"/>
          <p:cNvSpPr/>
          <p:nvPr/>
        </p:nvSpPr>
        <p:spPr>
          <a:xfrm>
            <a:off x="5415997" y="1841552"/>
            <a:ext cx="187452" cy="415169"/>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cxnSp>
        <p:nvCxnSpPr>
          <p:cNvPr id="53" name="直接连接符 52"/>
          <p:cNvCxnSpPr/>
          <p:nvPr/>
        </p:nvCxnSpPr>
        <p:spPr>
          <a:xfrm>
            <a:off x="326433" y="3062555"/>
            <a:ext cx="118377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279456" y="4470998"/>
            <a:ext cx="11837732"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1000"/>
                                        <p:tgtEl>
                                          <p:spTgt spid="35"/>
                                        </p:tgtEl>
                                      </p:cBhvr>
                                    </p:animEffect>
                                    <p:anim calcmode="lin" valueType="num">
                                      <p:cBhvr>
                                        <p:cTn id="42" dur="1000" fill="hold"/>
                                        <p:tgtEl>
                                          <p:spTgt spid="35"/>
                                        </p:tgtEl>
                                        <p:attrNameLst>
                                          <p:attrName>ppt_x</p:attrName>
                                        </p:attrNameLst>
                                      </p:cBhvr>
                                      <p:tavLst>
                                        <p:tav tm="0">
                                          <p:val>
                                            <p:strVal val="#ppt_x"/>
                                          </p:val>
                                        </p:tav>
                                        <p:tav tm="100000">
                                          <p:val>
                                            <p:strVal val="#ppt_x"/>
                                          </p:val>
                                        </p:tav>
                                      </p:tavLst>
                                    </p:anim>
                                    <p:anim calcmode="lin" valueType="num">
                                      <p:cBhvr>
                                        <p:cTn id="43" dur="1000" fill="hold"/>
                                        <p:tgtEl>
                                          <p:spTgt spid="3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1000"/>
                                        <p:tgtEl>
                                          <p:spTgt spid="31"/>
                                        </p:tgtEl>
                                      </p:cBhvr>
                                    </p:animEffect>
                                    <p:anim calcmode="lin" valueType="num">
                                      <p:cBhvr>
                                        <p:cTn id="47" dur="1000" fill="hold"/>
                                        <p:tgtEl>
                                          <p:spTgt spid="31"/>
                                        </p:tgtEl>
                                        <p:attrNameLst>
                                          <p:attrName>ppt_x</p:attrName>
                                        </p:attrNameLst>
                                      </p:cBhvr>
                                      <p:tavLst>
                                        <p:tav tm="0">
                                          <p:val>
                                            <p:strVal val="#ppt_x"/>
                                          </p:val>
                                        </p:tav>
                                        <p:tav tm="100000">
                                          <p:val>
                                            <p:strVal val="#ppt_x"/>
                                          </p:val>
                                        </p:tav>
                                      </p:tavLst>
                                    </p:anim>
                                    <p:anim calcmode="lin" valueType="num">
                                      <p:cBhvr>
                                        <p:cTn id="4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1000"/>
                                        <p:tgtEl>
                                          <p:spTgt spid="36"/>
                                        </p:tgtEl>
                                      </p:cBhvr>
                                    </p:animEffect>
                                    <p:anim calcmode="lin" valueType="num">
                                      <p:cBhvr>
                                        <p:cTn id="54" dur="1000" fill="hold"/>
                                        <p:tgtEl>
                                          <p:spTgt spid="36"/>
                                        </p:tgtEl>
                                        <p:attrNameLst>
                                          <p:attrName>ppt_x</p:attrName>
                                        </p:attrNameLst>
                                      </p:cBhvr>
                                      <p:tavLst>
                                        <p:tav tm="0">
                                          <p:val>
                                            <p:strVal val="#ppt_x"/>
                                          </p:val>
                                        </p:tav>
                                        <p:tav tm="100000">
                                          <p:val>
                                            <p:strVal val="#ppt_x"/>
                                          </p:val>
                                        </p:tav>
                                      </p:tavLst>
                                    </p:anim>
                                    <p:anim calcmode="lin" valueType="num">
                                      <p:cBhvr>
                                        <p:cTn id="5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P spid="17" grpId="0" animBg="1"/>
      <p:bldP spid="35" grpId="0" animBg="1"/>
      <p:bldP spid="36" grpId="0" animBg="1"/>
      <p:bldP spid="31" grpId="0" animBg="1"/>
      <p:bldP spid="27" grpId="0" animBg="1"/>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p:nvPr/>
        </p:nvSpPr>
        <p:spPr>
          <a:xfrm>
            <a:off x="633660" y="213150"/>
            <a:ext cx="11420888" cy="536842"/>
          </a:xfrm>
          <a:prstGeom prst="rect">
            <a:avLst/>
          </a:prstGeom>
        </p:spPr>
        <p:txBody>
          <a:bodyPr vert="horz" lIns="91440" tIns="45720" rIns="91440" bIns="45720" rtlCol="0" anchor="ctr">
            <a:noAutofit/>
          </a:bodyPr>
          <a:lstStyle>
            <a:lvl1pPr marL="0" marR="0" indent="0" algn="l" defTabSz="412750" latinLnBrk="0">
              <a:lnSpc>
                <a:spcPct val="100000"/>
              </a:lnSpc>
              <a:spcBef>
                <a:spcPts val="0"/>
              </a:spcBef>
              <a:spcAft>
                <a:spcPts val="0"/>
              </a:spcAft>
              <a:buClrTx/>
              <a:buSzTx/>
              <a:buFontTx/>
              <a:buNone/>
              <a:defRPr sz="2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1pPr>
            <a:lvl2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2pPr>
            <a:lvl3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3pPr>
            <a:lvl4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4pPr>
            <a:lvl5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5pPr>
            <a:lvl6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6pPr>
            <a:lvl7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7pPr>
            <a:lvl8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8pPr>
            <a:lvl9pPr marL="0" marR="0" indent="0" algn="l" defTabSz="412750" latinLnBrk="0">
              <a:lnSpc>
                <a:spcPct val="100000"/>
              </a:lnSpc>
              <a:spcBef>
                <a:spcPts val="0"/>
              </a:spcBef>
              <a:spcAft>
                <a:spcPts val="0"/>
              </a:spcAft>
              <a:buClrTx/>
              <a:buSzTx/>
              <a:buFontTx/>
              <a:buNone/>
              <a:defRPr sz="4500" b="0" i="0" u="none" strike="noStrike" cap="none" spc="0" baseline="0">
                <a:ln>
                  <a:noFill/>
                </a:ln>
                <a:solidFill>
                  <a:srgbClr val="046A38"/>
                </a:solidFill>
                <a:uFillTx/>
                <a:latin typeface="OPPOSans B" panose="00020600040101010101" charset="-122"/>
                <a:ea typeface="OPPOSans B" panose="00020600040101010101" charset="-122"/>
                <a:cs typeface="OPPOSans B" panose="00020600040101010101" charset="-122"/>
                <a:sym typeface="OPPOSans B" panose="00020600040101010101" charset="-122"/>
              </a:defRPr>
            </a:lvl9pPr>
          </a:lstStyle>
          <a:p>
            <a:pPr marL="0" marR="0" lvl="0" indent="0" algn="l" defTabSz="412750" rtl="0" eaLnBrk="1" fontAlgn="auto" latinLnBrk="0" hangingPunct="1">
              <a:lnSpc>
                <a:spcPct val="100000"/>
              </a:lnSpc>
              <a:spcBef>
                <a:spcPts val="0"/>
              </a:spcBef>
              <a:spcAft>
                <a:spcPts val="0"/>
              </a:spcAft>
              <a:buClrTx/>
              <a:buSzTx/>
              <a:buFontTx/>
              <a:buNone/>
              <a:defRPr/>
            </a:pPr>
            <a:r>
              <a:rPr lang="en-US" altLang="zh-CN" sz="2000" b="1" kern="0" dirty="0">
                <a:solidFill>
                  <a:srgbClr val="F2F2F2">
                    <a:lumMod val="10000"/>
                  </a:srgbClr>
                </a:solidFill>
                <a:latin typeface="OPPOSans M" panose="00020600040101010101" charset="-122"/>
                <a:ea typeface="OPPOSans M" panose="00020600040101010101" charset="-122"/>
              </a:rPr>
              <a:t>Follow Board</a:t>
            </a:r>
            <a:endParaRPr kumimoji="0" lang="zh-CN" altLang="en-US" sz="2000" b="1" i="0" u="none" strike="noStrike" kern="0" cap="none" spc="0" normalizeH="0" baseline="0" noProof="0" dirty="0">
              <a:ln>
                <a:noFill/>
              </a:ln>
              <a:solidFill>
                <a:srgbClr val="F2F2F2">
                  <a:lumMod val="10000"/>
                </a:srgbClr>
              </a:solidFill>
              <a:effectLst/>
              <a:uLnTx/>
              <a:uFillTx/>
              <a:latin typeface="OPPOSans M" panose="00020600040101010101" charset="-122"/>
              <a:ea typeface="OPPOSans M" panose="00020600040101010101" charset="-122"/>
              <a:sym typeface="OPPOSans B" panose="00020600040101010101" charset="-122"/>
            </a:endParaRPr>
          </a:p>
        </p:txBody>
      </p:sp>
      <p:sp>
        <p:nvSpPr>
          <p:cNvPr id="12" name="矩形 11"/>
          <p:cNvSpPr/>
          <p:nvPr/>
        </p:nvSpPr>
        <p:spPr>
          <a:xfrm>
            <a:off x="346270" y="2741370"/>
            <a:ext cx="1557943" cy="1187991"/>
          </a:xfrm>
          <a:prstGeom prst="rect">
            <a:avLst/>
          </a:prstGeom>
          <a:solidFill>
            <a:srgbClr val="046A38"/>
          </a:solidFill>
        </p:spPr>
        <p:txBody>
          <a:bodyPr wrap="square" rtlCol="0" anchor="ctr">
            <a:noAutofit/>
          </a:bodyPr>
          <a:lstStyle/>
          <a:p>
            <a:pPr algn="ctr" defTabSz="412750" hangingPunct="0"/>
            <a:r>
              <a:rPr lang="en-US" altLang="zh-CN" sz="2000" b="1" kern="0" dirty="0">
                <a:solidFill>
                  <a:schemeClr val="bg1"/>
                </a:solidFill>
                <a:latin typeface="OPPOSans R" panose="00020600040101010101" pitchFamily="18" charset="-122"/>
                <a:ea typeface="OPPOSans R" panose="00020600040101010101" pitchFamily="18" charset="-122"/>
                <a:sym typeface="Helvetica Neue"/>
              </a:rPr>
              <a:t>Key Issue</a:t>
            </a:r>
            <a:r>
              <a:rPr lang="zh-CN" altLang="en-US" sz="2000" b="1" kern="0" dirty="0">
                <a:solidFill>
                  <a:schemeClr val="bg1"/>
                </a:solidFill>
                <a:latin typeface="OPPOSans R" panose="00020600040101010101" pitchFamily="18" charset="-122"/>
                <a:ea typeface="OPPOSans R" panose="00020600040101010101" pitchFamily="18" charset="-122"/>
                <a:sym typeface="Helvetica Neue"/>
              </a:rPr>
              <a:t> </a:t>
            </a:r>
            <a:r>
              <a:rPr lang="en-US" altLang="zh-CN" sz="2000" b="1" kern="0" dirty="0">
                <a:solidFill>
                  <a:schemeClr val="bg1"/>
                </a:solidFill>
                <a:latin typeface="OPPOSans R" panose="00020600040101010101" pitchFamily="18" charset="-122"/>
                <a:ea typeface="OPPOSans R" panose="00020600040101010101" pitchFamily="18" charset="-122"/>
                <a:sym typeface="Helvetica Neue"/>
              </a:rPr>
              <a:t>(?)</a:t>
            </a:r>
            <a:endParaRPr lang="zh-CN" altLang="en-US" sz="2000" b="1" kern="0" dirty="0">
              <a:solidFill>
                <a:schemeClr val="bg1"/>
              </a:solidFill>
              <a:latin typeface="OPPOSans R" panose="00020600040101010101" pitchFamily="18" charset="-122"/>
              <a:ea typeface="OPPOSans R" panose="00020600040101010101" pitchFamily="18" charset="-122"/>
              <a:sym typeface="Helvetica Neue"/>
            </a:endParaRPr>
          </a:p>
        </p:txBody>
      </p:sp>
      <p:sp>
        <p:nvSpPr>
          <p:cNvPr id="33" name="矩形 32"/>
          <p:cNvSpPr/>
          <p:nvPr/>
        </p:nvSpPr>
        <p:spPr>
          <a:xfrm>
            <a:off x="339858" y="4151350"/>
            <a:ext cx="1564355" cy="536842"/>
          </a:xfrm>
          <a:prstGeom prst="rect">
            <a:avLst/>
          </a:prstGeom>
          <a:solidFill>
            <a:srgbClr val="046A38"/>
          </a:solidFill>
        </p:spPr>
        <p:txBody>
          <a:bodyPr wrap="square" rtlCol="0" anchor="ctr">
            <a:noAutofit/>
          </a:bodyPr>
          <a:lstStyle/>
          <a:p>
            <a:pPr algn="ctr" defTabSz="412750" hangingPunct="0"/>
            <a:r>
              <a:rPr lang="en-US" altLang="zh-CN" sz="2000" b="1" kern="0" dirty="0">
                <a:solidFill>
                  <a:schemeClr val="bg1"/>
                </a:solidFill>
                <a:latin typeface="OPPOSans R" panose="00020600040101010101" pitchFamily="18" charset="-122"/>
                <a:ea typeface="OPPOSans R" panose="00020600040101010101" pitchFamily="18" charset="-122"/>
                <a:sym typeface="Helvetica Neue"/>
              </a:rPr>
              <a:t>Actions</a:t>
            </a:r>
            <a:endParaRPr lang="zh-CN" altLang="en-US" sz="2000" b="1" kern="0" dirty="0">
              <a:solidFill>
                <a:schemeClr val="bg1"/>
              </a:solidFill>
              <a:latin typeface="OPPOSans R" panose="00020600040101010101" pitchFamily="18" charset="-122"/>
              <a:ea typeface="OPPOSans R" panose="00020600040101010101" pitchFamily="18" charset="-122"/>
              <a:sym typeface="Helvetica Neue"/>
            </a:endParaRPr>
          </a:p>
        </p:txBody>
      </p:sp>
      <p:sp>
        <p:nvSpPr>
          <p:cNvPr id="34" name="矩形 33"/>
          <p:cNvSpPr/>
          <p:nvPr/>
        </p:nvSpPr>
        <p:spPr>
          <a:xfrm>
            <a:off x="339858" y="4827228"/>
            <a:ext cx="1564355" cy="421696"/>
          </a:xfrm>
          <a:prstGeom prst="rect">
            <a:avLst/>
          </a:prstGeom>
          <a:solidFill>
            <a:srgbClr val="046A38"/>
          </a:solidFill>
        </p:spPr>
        <p:txBody>
          <a:bodyPr wrap="square" rtlCol="0" anchor="ctr">
            <a:noAutofit/>
          </a:bodyPr>
          <a:lstStyle/>
          <a:p>
            <a:pPr algn="ctr" defTabSz="412750" hangingPunct="0"/>
            <a:r>
              <a:rPr lang="en-US" altLang="zh-CN" sz="2000" b="1" kern="0" dirty="0">
                <a:solidFill>
                  <a:schemeClr val="bg1"/>
                </a:solidFill>
                <a:latin typeface="OPPOSans R" panose="00020600040101010101" pitchFamily="18" charset="-122"/>
                <a:ea typeface="OPPOSans R" panose="00020600040101010101" pitchFamily="18" charset="-122"/>
                <a:sym typeface="Helvetica Neue"/>
              </a:rPr>
              <a:t>Support</a:t>
            </a:r>
            <a:endParaRPr lang="zh-CN" altLang="en-US" sz="2000" b="1" kern="0" dirty="0">
              <a:solidFill>
                <a:schemeClr val="bg1"/>
              </a:solidFill>
              <a:latin typeface="OPPOSans R" panose="00020600040101010101" pitchFamily="18" charset="-122"/>
              <a:ea typeface="OPPOSans R" panose="00020600040101010101" pitchFamily="18" charset="-122"/>
              <a:sym typeface="Helvetica Neue"/>
            </a:endParaRPr>
          </a:p>
        </p:txBody>
      </p:sp>
      <p:sp>
        <p:nvSpPr>
          <p:cNvPr id="35" name="矩形 34"/>
          <p:cNvSpPr/>
          <p:nvPr/>
        </p:nvSpPr>
        <p:spPr>
          <a:xfrm>
            <a:off x="2018911" y="4151350"/>
            <a:ext cx="9934271" cy="55985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endParaRPr lang="zh-CN" altLang="en-US" sz="1600" dirty="0">
              <a:solidFill>
                <a:schemeClr val="bg1">
                  <a:lumMod val="10000"/>
                </a:schemeClr>
              </a:solidFill>
            </a:endParaRPr>
          </a:p>
        </p:txBody>
      </p:sp>
      <p:sp>
        <p:nvSpPr>
          <p:cNvPr id="36" name="矩形 35"/>
          <p:cNvSpPr/>
          <p:nvPr/>
        </p:nvSpPr>
        <p:spPr>
          <a:xfrm>
            <a:off x="2026764" y="4827875"/>
            <a:ext cx="9918566" cy="180327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endParaRPr lang="zh-CN" altLang="en-US" sz="1600" dirty="0">
              <a:solidFill>
                <a:schemeClr val="bg1">
                  <a:lumMod val="10000"/>
                </a:schemeClr>
              </a:solidFill>
            </a:endParaRPr>
          </a:p>
        </p:txBody>
      </p:sp>
      <p:cxnSp>
        <p:nvCxnSpPr>
          <p:cNvPr id="31" name="直接连接符 30"/>
          <p:cNvCxnSpPr/>
          <p:nvPr/>
        </p:nvCxnSpPr>
        <p:spPr>
          <a:xfrm>
            <a:off x="216816" y="4040356"/>
            <a:ext cx="11837732"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899534" y="5307817"/>
            <a:ext cx="1004679" cy="302614"/>
          </a:xfrm>
          <a:prstGeom prst="rect">
            <a:avLst/>
          </a:prstGeom>
          <a:solidFill>
            <a:srgbClr val="046A38"/>
          </a:solidFill>
        </p:spPr>
        <p:txBody>
          <a:bodyPr wrap="square" rtlCol="0" anchor="ctr">
            <a:noAutofit/>
          </a:bodyPr>
          <a:lstStyle/>
          <a:p>
            <a:pPr algn="ctr" defTabSz="412750" hangingPunct="0"/>
            <a:r>
              <a:rPr lang="en-US" altLang="zh-CN" sz="1000" b="1" kern="0" dirty="0">
                <a:solidFill>
                  <a:schemeClr val="bg1"/>
                </a:solidFill>
                <a:latin typeface="OPPOSans R" panose="00020600040101010101" pitchFamily="18" charset="-122"/>
                <a:ea typeface="OPPOSans R" panose="00020600040101010101" pitchFamily="18" charset="-122"/>
                <a:sym typeface="Helvetica Neue"/>
              </a:rPr>
              <a:t>Distributors</a:t>
            </a:r>
            <a:endParaRPr lang="zh-CN" altLang="en-US" sz="1000" b="1" kern="0" dirty="0">
              <a:solidFill>
                <a:schemeClr val="bg1"/>
              </a:solidFill>
              <a:latin typeface="OPPOSans R" panose="00020600040101010101" pitchFamily="18" charset="-122"/>
              <a:ea typeface="OPPOSans R" panose="00020600040101010101" pitchFamily="18" charset="-122"/>
              <a:sym typeface="Helvetica Neue"/>
            </a:endParaRPr>
          </a:p>
        </p:txBody>
      </p:sp>
      <p:sp>
        <p:nvSpPr>
          <p:cNvPr id="37" name="矩形 36"/>
          <p:cNvSpPr/>
          <p:nvPr/>
        </p:nvSpPr>
        <p:spPr>
          <a:xfrm>
            <a:off x="899534" y="5657266"/>
            <a:ext cx="1004680" cy="302614"/>
          </a:xfrm>
          <a:prstGeom prst="rect">
            <a:avLst/>
          </a:prstGeom>
          <a:solidFill>
            <a:srgbClr val="046A38"/>
          </a:solidFill>
        </p:spPr>
        <p:txBody>
          <a:bodyPr wrap="square" rtlCol="0" anchor="ctr">
            <a:noAutofit/>
          </a:bodyPr>
          <a:lstStyle/>
          <a:p>
            <a:pPr algn="ctr" defTabSz="412750" hangingPunct="0"/>
            <a:r>
              <a:rPr lang="en-US" altLang="zh-CN" sz="900" b="1" kern="0" dirty="0">
                <a:solidFill>
                  <a:schemeClr val="bg1"/>
                </a:solidFill>
                <a:latin typeface="OPPOSans R" panose="00020600040101010101" pitchFamily="18" charset="-122"/>
                <a:ea typeface="OPPOSans R" panose="00020600040101010101" pitchFamily="18" charset="-122"/>
                <a:sym typeface="Helvetica Neue"/>
              </a:rPr>
              <a:t>Other departments</a:t>
            </a:r>
            <a:endParaRPr lang="zh-CN" altLang="en-US" sz="900" b="1" kern="0" dirty="0">
              <a:solidFill>
                <a:schemeClr val="bg1"/>
              </a:solidFill>
              <a:latin typeface="OPPOSans R" panose="00020600040101010101" pitchFamily="18" charset="-122"/>
              <a:ea typeface="OPPOSans R" panose="00020600040101010101" pitchFamily="18" charset="-122"/>
              <a:sym typeface="Helvetica Neue"/>
            </a:endParaRPr>
          </a:p>
        </p:txBody>
      </p:sp>
      <p:sp>
        <p:nvSpPr>
          <p:cNvPr id="38" name="矩形 37"/>
          <p:cNvSpPr/>
          <p:nvPr/>
        </p:nvSpPr>
        <p:spPr>
          <a:xfrm>
            <a:off x="899532" y="6006715"/>
            <a:ext cx="1004679" cy="302614"/>
          </a:xfrm>
          <a:prstGeom prst="rect">
            <a:avLst/>
          </a:prstGeom>
          <a:solidFill>
            <a:srgbClr val="046A38"/>
          </a:solidFill>
        </p:spPr>
        <p:txBody>
          <a:bodyPr wrap="square" rtlCol="0" anchor="ctr">
            <a:noAutofit/>
          </a:bodyPr>
          <a:lstStyle/>
          <a:p>
            <a:pPr algn="ctr" defTabSz="412750" hangingPunct="0"/>
            <a:r>
              <a:rPr lang="en-US" altLang="zh-CN" sz="1000" b="1" kern="0" dirty="0">
                <a:solidFill>
                  <a:schemeClr val="bg1"/>
                </a:solidFill>
                <a:latin typeface="OPPOSans R" panose="00020600040101010101" pitchFamily="18" charset="-122"/>
                <a:ea typeface="OPPOSans R" panose="00020600040101010101" pitchFamily="18" charset="-122"/>
                <a:sym typeface="Helvetica Neue"/>
              </a:rPr>
              <a:t>IT</a:t>
            </a:r>
            <a:r>
              <a:rPr lang="zh-CN" altLang="en-US" sz="1000" b="1" kern="0" dirty="0">
                <a:solidFill>
                  <a:schemeClr val="bg1"/>
                </a:solidFill>
                <a:latin typeface="OPPOSans R" panose="00020600040101010101" pitchFamily="18" charset="-122"/>
                <a:ea typeface="OPPOSans R" panose="00020600040101010101" pitchFamily="18" charset="-122"/>
                <a:sym typeface="Helvetica Neue"/>
              </a:rPr>
              <a:t> </a:t>
            </a:r>
            <a:r>
              <a:rPr lang="en-US" altLang="zh-CN" sz="1000" b="1" kern="0" dirty="0">
                <a:solidFill>
                  <a:schemeClr val="bg1"/>
                </a:solidFill>
                <a:latin typeface="OPPOSans R" panose="00020600040101010101" pitchFamily="18" charset="-122"/>
                <a:ea typeface="OPPOSans R" panose="00020600040101010101" pitchFamily="18" charset="-122"/>
                <a:sym typeface="Helvetica Neue"/>
              </a:rPr>
              <a:t>Support</a:t>
            </a:r>
            <a:endParaRPr lang="zh-CN" altLang="en-US" sz="1000" b="1" kern="0" dirty="0">
              <a:solidFill>
                <a:schemeClr val="bg1"/>
              </a:solidFill>
              <a:latin typeface="OPPOSans R" panose="00020600040101010101" pitchFamily="18" charset="-122"/>
              <a:ea typeface="OPPOSans R" panose="00020600040101010101" pitchFamily="18" charset="-122"/>
              <a:sym typeface="Helvetica Neue"/>
            </a:endParaRPr>
          </a:p>
        </p:txBody>
      </p:sp>
      <p:sp>
        <p:nvSpPr>
          <p:cNvPr id="39" name="矩形 38"/>
          <p:cNvSpPr/>
          <p:nvPr/>
        </p:nvSpPr>
        <p:spPr>
          <a:xfrm>
            <a:off x="899532" y="6386537"/>
            <a:ext cx="1004679" cy="302614"/>
          </a:xfrm>
          <a:prstGeom prst="rect">
            <a:avLst/>
          </a:prstGeom>
          <a:solidFill>
            <a:srgbClr val="046A38"/>
          </a:solidFill>
        </p:spPr>
        <p:txBody>
          <a:bodyPr wrap="square" rtlCol="0" anchor="ctr">
            <a:noAutofit/>
          </a:bodyPr>
          <a:lstStyle/>
          <a:p>
            <a:pPr algn="ctr" defTabSz="412750" hangingPunct="0"/>
            <a:r>
              <a:rPr lang="en-US" altLang="zh-CN" sz="900" b="1" kern="0" dirty="0">
                <a:solidFill>
                  <a:schemeClr val="bg1"/>
                </a:solidFill>
                <a:latin typeface="OPPOSans R" panose="00020600040101010101" pitchFamily="18" charset="-122"/>
                <a:ea typeface="OPPOSans R" panose="00020600040101010101" pitchFamily="18" charset="-122"/>
                <a:sym typeface="Helvetica Neue"/>
              </a:rPr>
              <a:t>Assessment incentives</a:t>
            </a:r>
            <a:endParaRPr lang="zh-CN" altLang="en-US" sz="900" b="1" kern="0" dirty="0">
              <a:solidFill>
                <a:schemeClr val="bg1"/>
              </a:solidFill>
              <a:latin typeface="OPPOSans R" panose="00020600040101010101" pitchFamily="18" charset="-122"/>
              <a:ea typeface="OPPOSans R" panose="00020600040101010101" pitchFamily="18" charset="-122"/>
              <a:sym typeface="Helvetica Neue"/>
            </a:endParaRPr>
          </a:p>
        </p:txBody>
      </p:sp>
      <p:sp>
        <p:nvSpPr>
          <p:cNvPr id="9" name="矩形 8"/>
          <p:cNvSpPr/>
          <p:nvPr/>
        </p:nvSpPr>
        <p:spPr>
          <a:xfrm>
            <a:off x="339858" y="5307817"/>
            <a:ext cx="506936" cy="1381334"/>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dirty="0"/>
          </a:p>
        </p:txBody>
      </p:sp>
      <p:sp>
        <p:nvSpPr>
          <p:cNvPr id="10" name="文本框 9"/>
          <p:cNvSpPr txBox="1"/>
          <p:nvPr/>
        </p:nvSpPr>
        <p:spPr>
          <a:xfrm>
            <a:off x="385129" y="5387147"/>
            <a:ext cx="461665" cy="1244004"/>
          </a:xfrm>
          <a:prstGeom prst="rect">
            <a:avLst/>
          </a:prstGeom>
          <a:noFill/>
        </p:spPr>
        <p:txBody>
          <a:bodyPr vert="eaVert" wrap="square" rtlCol="0">
            <a:spAutoFit/>
          </a:bodyPr>
          <a:lstStyle/>
          <a:p>
            <a:pPr algn="ctr"/>
            <a:r>
              <a:rPr lang="en-US" altLang="zh-CN" dirty="0">
                <a:solidFill>
                  <a:schemeClr val="bg1"/>
                </a:solidFill>
              </a:rPr>
              <a:t>Internal</a:t>
            </a:r>
          </a:p>
        </p:txBody>
      </p:sp>
      <p:sp>
        <p:nvSpPr>
          <p:cNvPr id="47" name="矩形 46"/>
          <p:cNvSpPr/>
          <p:nvPr/>
        </p:nvSpPr>
        <p:spPr>
          <a:xfrm>
            <a:off x="358713" y="1285319"/>
            <a:ext cx="1545500" cy="626041"/>
          </a:xfrm>
          <a:prstGeom prst="rect">
            <a:avLst/>
          </a:prstGeom>
          <a:solidFill>
            <a:srgbClr val="046A38"/>
          </a:solidFill>
        </p:spPr>
        <p:txBody>
          <a:bodyPr wrap="square" rtlCol="0" anchor="ctr">
            <a:noAutofit/>
          </a:bodyPr>
          <a:lstStyle/>
          <a:p>
            <a:pPr algn="ctr" defTabSz="412750" hangingPunct="0"/>
            <a:r>
              <a:rPr lang="en-US" altLang="zh-CN" b="1" kern="0" dirty="0">
                <a:solidFill>
                  <a:schemeClr val="bg1"/>
                </a:solidFill>
                <a:latin typeface="OPPOSans R" panose="00020600040101010101" pitchFamily="18" charset="-122"/>
                <a:ea typeface="OPPOSans R" panose="00020600040101010101" pitchFamily="18" charset="-122"/>
                <a:sym typeface="Helvetica Neue"/>
              </a:rPr>
              <a:t>Journey Stages </a:t>
            </a:r>
          </a:p>
        </p:txBody>
      </p:sp>
      <p:sp>
        <p:nvSpPr>
          <p:cNvPr id="48" name="矩形 47"/>
          <p:cNvSpPr/>
          <p:nvPr/>
        </p:nvSpPr>
        <p:spPr>
          <a:xfrm>
            <a:off x="358713" y="2043926"/>
            <a:ext cx="1545500" cy="572107"/>
          </a:xfrm>
          <a:prstGeom prst="rect">
            <a:avLst/>
          </a:prstGeom>
          <a:solidFill>
            <a:srgbClr val="046A38"/>
          </a:solidFill>
        </p:spPr>
        <p:txBody>
          <a:bodyPr wrap="square" rtlCol="0" anchor="ctr">
            <a:noAutofit/>
          </a:bodyPr>
          <a:lstStyle/>
          <a:p>
            <a:pPr algn="ctr" defTabSz="412750" hangingPunct="0"/>
            <a:r>
              <a:rPr lang="en-US" altLang="zh-CN" b="1" kern="0" dirty="0">
                <a:solidFill>
                  <a:schemeClr val="bg1"/>
                </a:solidFill>
                <a:latin typeface="OPPOSans R" panose="00020600040101010101" pitchFamily="18" charset="-122"/>
                <a:ea typeface="OPPOSans R" panose="00020600040101010101" pitchFamily="18" charset="-122"/>
                <a:sym typeface="Helvetica Neue"/>
              </a:rPr>
              <a:t>User Behaviors</a:t>
            </a:r>
            <a:endParaRPr lang="zh-CN" altLang="en-US" b="1" kern="0" dirty="0">
              <a:solidFill>
                <a:schemeClr val="bg1"/>
              </a:solidFill>
              <a:latin typeface="OPPOSans R" panose="00020600040101010101" pitchFamily="18" charset="-122"/>
              <a:ea typeface="OPPOSans R" panose="00020600040101010101" pitchFamily="18" charset="-122"/>
              <a:sym typeface="Helvetica Neue"/>
            </a:endParaRPr>
          </a:p>
        </p:txBody>
      </p:sp>
      <p:sp>
        <p:nvSpPr>
          <p:cNvPr id="58" name="矩形 57"/>
          <p:cNvSpPr/>
          <p:nvPr/>
        </p:nvSpPr>
        <p:spPr>
          <a:xfrm>
            <a:off x="2018911" y="2032891"/>
            <a:ext cx="1790668"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lang="en-US" altLang="zh-CN" sz="1200" b="1" kern="0" dirty="0">
                <a:solidFill>
                  <a:srgbClr val="F2F2F2"/>
                </a:solidFill>
                <a:latin typeface="OPPOSans R" panose="00020600040101010101" pitchFamily="18" charset="-122"/>
                <a:ea typeface="OPPOSans R" panose="00020600040101010101" pitchFamily="18" charset="-122"/>
                <a:sym typeface="Helvetica Neue"/>
              </a:rPr>
              <a:t>1. </a:t>
            </a:r>
            <a:r>
              <a:rPr kumimoji="0" lang="en-US" altLang="zh-CN" sz="1200" b="1" i="0" u="none" strike="noStrike" kern="0" cap="none" spc="0" normalizeH="0" baseline="0" noProof="0" dirty="0">
                <a:ln>
                  <a:noFill/>
                </a:ln>
                <a:solidFill>
                  <a:srgbClr val="F2F2F2"/>
                </a:solidFill>
                <a:effectLst/>
                <a:uLnTx/>
                <a:uFillTx/>
                <a:latin typeface="OPPOSans R" panose="00020600040101010101" pitchFamily="18" charset="-122"/>
                <a:ea typeface="OPPOSans R" panose="00020600040101010101" pitchFamily="18" charset="-122"/>
                <a:sym typeface="Helvetica Neue"/>
              </a:rPr>
              <a:t>Find relevant information</a:t>
            </a:r>
          </a:p>
        </p:txBody>
      </p:sp>
      <p:sp>
        <p:nvSpPr>
          <p:cNvPr id="59" name="矩形 58"/>
          <p:cNvSpPr/>
          <p:nvPr/>
        </p:nvSpPr>
        <p:spPr>
          <a:xfrm>
            <a:off x="3901974" y="2039775"/>
            <a:ext cx="1107552"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kumimoji="0" lang="en-US" altLang="zh-CN" sz="1200" b="1" i="0" u="none" strike="noStrike" kern="0" cap="none" spc="0" normalizeH="0" baseline="0" noProof="0" dirty="0">
                <a:ln>
                  <a:noFill/>
                </a:ln>
                <a:solidFill>
                  <a:srgbClr val="F2F2F2"/>
                </a:solidFill>
                <a:effectLst/>
                <a:uLnTx/>
                <a:uFillTx/>
                <a:latin typeface="OPPOSans R" panose="00020600040101010101" pitchFamily="18" charset="-122"/>
                <a:ea typeface="OPPOSans R" panose="00020600040101010101" pitchFamily="18" charset="-122"/>
                <a:sym typeface="Helvetica Neue"/>
              </a:rPr>
              <a:t>2. Go to SC</a:t>
            </a:r>
            <a:endParaRPr kumimoji="0" lang="zh-CN" altLang="en-US" sz="1200" b="1" i="0" u="none" strike="noStrike" kern="0" cap="none" spc="0" normalizeH="0" baseline="0" noProof="0" dirty="0">
              <a:ln>
                <a:noFill/>
              </a:ln>
              <a:solidFill>
                <a:srgbClr val="F2F2F2"/>
              </a:solidFill>
              <a:effectLst/>
              <a:uLnTx/>
              <a:uFillTx/>
              <a:latin typeface="OPPOSans R" panose="00020600040101010101" pitchFamily="18" charset="-122"/>
              <a:ea typeface="OPPOSans R" panose="00020600040101010101" pitchFamily="18" charset="-122"/>
              <a:sym typeface="Helvetica Neue"/>
            </a:endParaRPr>
          </a:p>
        </p:txBody>
      </p:sp>
      <p:sp>
        <p:nvSpPr>
          <p:cNvPr id="60" name="矩形 59"/>
          <p:cNvSpPr/>
          <p:nvPr/>
        </p:nvSpPr>
        <p:spPr>
          <a:xfrm>
            <a:off x="5099977" y="2056035"/>
            <a:ext cx="1066187"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kumimoji="0" lang="en-US" altLang="zh-CN" sz="1200" b="1" i="0" u="none" strike="noStrike" kern="0" cap="none" spc="0" normalizeH="0" baseline="0" noProof="0" dirty="0">
                <a:ln>
                  <a:noFill/>
                </a:ln>
                <a:solidFill>
                  <a:srgbClr val="F2F2F2"/>
                </a:solidFill>
                <a:effectLst/>
                <a:uLnTx/>
                <a:uFillTx/>
                <a:latin typeface="OPPOSans R" panose="00020600040101010101" pitchFamily="18" charset="-122"/>
                <a:ea typeface="OPPOSans R" panose="00020600040101010101" pitchFamily="18" charset="-122"/>
                <a:sym typeface="Helvetica Neue"/>
              </a:rPr>
              <a:t>3. Arrive at SC</a:t>
            </a:r>
            <a:endParaRPr kumimoji="0" lang="zh-CN" altLang="en-US" sz="1200" b="1" i="0" u="none" strike="noStrike" kern="0" cap="none" spc="0" normalizeH="0" baseline="0" noProof="0" dirty="0">
              <a:ln>
                <a:noFill/>
              </a:ln>
              <a:solidFill>
                <a:srgbClr val="F2F2F2"/>
              </a:solidFill>
              <a:effectLst/>
              <a:uLnTx/>
              <a:uFillTx/>
              <a:latin typeface="OPPOSans R" panose="00020600040101010101" pitchFamily="18" charset="-122"/>
              <a:ea typeface="OPPOSans R" panose="00020600040101010101" pitchFamily="18" charset="-122"/>
              <a:sym typeface="Helvetica Neue"/>
            </a:endParaRPr>
          </a:p>
        </p:txBody>
      </p:sp>
      <p:sp>
        <p:nvSpPr>
          <p:cNvPr id="61" name="矩形 60"/>
          <p:cNvSpPr/>
          <p:nvPr/>
        </p:nvSpPr>
        <p:spPr>
          <a:xfrm>
            <a:off x="6258559" y="2056035"/>
            <a:ext cx="1175588"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kumimoji="0" lang="en-US" altLang="zh-CN" sz="1400" b="1" i="0" u="none" strike="noStrike" kern="0" cap="none" spc="0" normalizeH="0" baseline="0" noProof="0" dirty="0">
                <a:ln>
                  <a:noFill/>
                </a:ln>
                <a:solidFill>
                  <a:srgbClr val="F2F2F2"/>
                </a:solidFill>
                <a:effectLst/>
                <a:uLnTx/>
                <a:uFillTx/>
                <a:latin typeface="OPPOSans R" panose="00020600040101010101" pitchFamily="18" charset="-122"/>
                <a:ea typeface="OPPOSans R" panose="00020600040101010101" pitchFamily="18" charset="-122"/>
                <a:sym typeface="Helvetica Neue"/>
              </a:rPr>
              <a:t>4.</a:t>
            </a:r>
            <a:r>
              <a:rPr kumimoji="0" lang="en-US" altLang="zh-CN" sz="1200" b="1" i="0" u="none" strike="noStrike" kern="0" cap="none" spc="0" normalizeH="0" baseline="0" noProof="0" dirty="0">
                <a:ln>
                  <a:noFill/>
                </a:ln>
                <a:solidFill>
                  <a:srgbClr val="F2F2F2"/>
                </a:solidFill>
                <a:effectLst/>
                <a:uLnTx/>
                <a:uFillTx/>
                <a:latin typeface="OPPOSans R" panose="00020600040101010101" pitchFamily="18" charset="-122"/>
                <a:ea typeface="OPPOSans R" panose="00020600040101010101" pitchFamily="18" charset="-122"/>
                <a:sym typeface="Helvetica Neue"/>
              </a:rPr>
              <a:t>Describe issues</a:t>
            </a:r>
            <a:endParaRPr kumimoji="0" lang="en-US" altLang="zh-CN" sz="1400" b="1" i="0" u="none" strike="noStrike" kern="0" cap="none" spc="0" normalizeH="0" baseline="0" noProof="0" dirty="0">
              <a:ln>
                <a:noFill/>
              </a:ln>
              <a:solidFill>
                <a:srgbClr val="F2F2F2"/>
              </a:solidFill>
              <a:effectLst/>
              <a:uLnTx/>
              <a:uFillTx/>
              <a:latin typeface="OPPOSans R" panose="00020600040101010101" pitchFamily="18" charset="-122"/>
              <a:ea typeface="OPPOSans R" panose="00020600040101010101" pitchFamily="18" charset="-122"/>
              <a:sym typeface="Helvetica Neue"/>
            </a:endParaRPr>
          </a:p>
        </p:txBody>
      </p:sp>
      <p:sp>
        <p:nvSpPr>
          <p:cNvPr id="62" name="矩形 61"/>
          <p:cNvSpPr/>
          <p:nvPr/>
        </p:nvSpPr>
        <p:spPr>
          <a:xfrm>
            <a:off x="7526542" y="2039775"/>
            <a:ext cx="1400177"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kumimoji="0" lang="en-US" altLang="zh-CN" sz="1200" b="1" i="0" u="none" strike="noStrike" kern="0" cap="none" spc="0" normalizeH="0" baseline="0" noProof="0" dirty="0">
                <a:ln>
                  <a:noFill/>
                </a:ln>
                <a:solidFill>
                  <a:srgbClr val="F2F2F2"/>
                </a:solidFill>
                <a:effectLst/>
                <a:uLnTx/>
                <a:uFillTx/>
                <a:latin typeface="OPPOSans R" panose="00020600040101010101" pitchFamily="18" charset="-122"/>
                <a:ea typeface="OPPOSans R" panose="00020600040101010101" pitchFamily="18" charset="-122"/>
                <a:sym typeface="Helvetica Neue"/>
              </a:rPr>
              <a:t>5.Wait for repairing</a:t>
            </a:r>
          </a:p>
        </p:txBody>
      </p:sp>
      <p:sp>
        <p:nvSpPr>
          <p:cNvPr id="63" name="矩形 62"/>
          <p:cNvSpPr/>
          <p:nvPr/>
        </p:nvSpPr>
        <p:spPr>
          <a:xfrm>
            <a:off x="8999580" y="2039775"/>
            <a:ext cx="1152214"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kumimoji="0" lang="en-US" altLang="zh-CN" sz="1200" b="1" i="0" u="none" strike="noStrike" kern="0" cap="none" spc="0" normalizeH="0" baseline="0" noProof="0" dirty="0">
                <a:ln>
                  <a:noFill/>
                </a:ln>
                <a:solidFill>
                  <a:srgbClr val="F2F2F2"/>
                </a:solidFill>
                <a:effectLst/>
                <a:uLnTx/>
                <a:uFillTx/>
                <a:latin typeface="OPPOSans R" panose="00020600040101010101" pitchFamily="18" charset="-122"/>
                <a:ea typeface="OPPOSans R" panose="00020600040101010101" pitchFamily="18" charset="-122"/>
                <a:sym typeface="Helvetica Neue"/>
              </a:rPr>
              <a:t>6.Get back device</a:t>
            </a:r>
          </a:p>
        </p:txBody>
      </p:sp>
      <p:sp>
        <p:nvSpPr>
          <p:cNvPr id="64" name="矩形 63"/>
          <p:cNvSpPr/>
          <p:nvPr/>
        </p:nvSpPr>
        <p:spPr>
          <a:xfrm>
            <a:off x="10224655" y="2039775"/>
            <a:ext cx="1720675" cy="536842"/>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kumimoji="0" lang="en-US" altLang="zh-CN" sz="1200" b="1" i="0" u="none" strike="noStrike" kern="0" cap="none" spc="0" normalizeH="0" baseline="0" noProof="0" dirty="0">
                <a:ln>
                  <a:noFill/>
                </a:ln>
                <a:solidFill>
                  <a:srgbClr val="F2F2F2"/>
                </a:solidFill>
                <a:effectLst/>
                <a:uLnTx/>
                <a:uFillTx/>
                <a:latin typeface="OPPOSans R" panose="00020600040101010101" pitchFamily="18" charset="-122"/>
                <a:ea typeface="OPPOSans R" panose="00020600040101010101" pitchFamily="18" charset="-122"/>
                <a:sym typeface="Helvetica Neue"/>
              </a:rPr>
              <a:t>7. Leave</a:t>
            </a:r>
          </a:p>
          <a:p>
            <a:pPr marL="0" marR="0" lvl="0" indent="0" algn="ctr" defTabSz="412750" eaLnBrk="1" fontAlgn="auto" latinLnBrk="0" hangingPunct="0">
              <a:lnSpc>
                <a:spcPct val="100000"/>
              </a:lnSpc>
              <a:spcBef>
                <a:spcPts val="0"/>
              </a:spcBef>
              <a:spcAft>
                <a:spcPts val="0"/>
              </a:spcAft>
              <a:buClrTx/>
              <a:buSzTx/>
              <a:buFontTx/>
              <a:buNone/>
              <a:defRPr/>
            </a:pPr>
            <a:r>
              <a:rPr kumimoji="0" lang="en-US" altLang="zh-CN" sz="1200" b="1" i="0" u="none" strike="noStrike" kern="0" cap="none" spc="0" normalizeH="0" baseline="0" noProof="0" dirty="0">
                <a:ln>
                  <a:noFill/>
                </a:ln>
                <a:solidFill>
                  <a:srgbClr val="F2F2F2"/>
                </a:solidFill>
                <a:effectLst/>
                <a:uLnTx/>
                <a:uFillTx/>
                <a:latin typeface="OPPOSans R" panose="00020600040101010101" pitchFamily="18" charset="-122"/>
                <a:ea typeface="OPPOSans R" panose="00020600040101010101" pitchFamily="18" charset="-122"/>
                <a:sym typeface="Helvetica Neue"/>
              </a:rPr>
              <a:t>8. Receive a survey</a:t>
            </a:r>
          </a:p>
        </p:txBody>
      </p:sp>
      <p:sp>
        <p:nvSpPr>
          <p:cNvPr id="65" name="矩形 64"/>
          <p:cNvSpPr/>
          <p:nvPr/>
        </p:nvSpPr>
        <p:spPr>
          <a:xfrm>
            <a:off x="2029906" y="2741473"/>
            <a:ext cx="1790668" cy="1182211"/>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lang="en-US" altLang="zh-CN" sz="1200" b="1" kern="0" dirty="0">
                <a:solidFill>
                  <a:srgbClr val="F2F2F2"/>
                </a:solidFill>
                <a:latin typeface="OPPOSans R" panose="00020600040101010101" pitchFamily="18" charset="-122"/>
                <a:ea typeface="OPPOSans R" panose="00020600040101010101" pitchFamily="18" charset="-122"/>
                <a:sym typeface="Helvetica Neue"/>
              </a:rPr>
              <a:t>1. </a:t>
            </a:r>
            <a:r>
              <a:rPr kumimoji="0" lang="en-US" altLang="zh-CN" sz="1200" b="1" i="0" u="none" strike="noStrike" kern="0" cap="none" spc="0" normalizeH="0" baseline="0" noProof="0" dirty="0">
                <a:ln>
                  <a:noFill/>
                </a:ln>
                <a:solidFill>
                  <a:srgbClr val="F2F2F2"/>
                </a:solidFill>
                <a:effectLst/>
                <a:uLnTx/>
                <a:uFillTx/>
                <a:latin typeface="OPPOSans R" panose="00020600040101010101" pitchFamily="18" charset="-122"/>
                <a:ea typeface="OPPOSans R" panose="00020600040101010101" pitchFamily="18" charset="-122"/>
                <a:sym typeface="Helvetica Neue"/>
              </a:rPr>
              <a:t>Find relevant information</a:t>
            </a:r>
          </a:p>
        </p:txBody>
      </p:sp>
      <p:sp>
        <p:nvSpPr>
          <p:cNvPr id="66" name="矩形 65"/>
          <p:cNvSpPr/>
          <p:nvPr/>
        </p:nvSpPr>
        <p:spPr>
          <a:xfrm>
            <a:off x="3912969" y="2748357"/>
            <a:ext cx="1107552" cy="1175325"/>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kumimoji="0" lang="en-US" altLang="zh-CN" sz="1200" b="1" i="0" u="none" strike="noStrike" kern="0" cap="none" spc="0" normalizeH="0" baseline="0" noProof="0" dirty="0">
                <a:ln>
                  <a:noFill/>
                </a:ln>
                <a:solidFill>
                  <a:srgbClr val="F2F2F2"/>
                </a:solidFill>
                <a:effectLst/>
                <a:uLnTx/>
                <a:uFillTx/>
                <a:latin typeface="OPPOSans R" panose="00020600040101010101" pitchFamily="18" charset="-122"/>
                <a:ea typeface="OPPOSans R" panose="00020600040101010101" pitchFamily="18" charset="-122"/>
                <a:sym typeface="Helvetica Neue"/>
              </a:rPr>
              <a:t>2. Go to SC</a:t>
            </a:r>
            <a:endParaRPr kumimoji="0" lang="zh-CN" altLang="en-US" sz="1200" b="1" i="0" u="none" strike="noStrike" kern="0" cap="none" spc="0" normalizeH="0" baseline="0" noProof="0" dirty="0">
              <a:ln>
                <a:noFill/>
              </a:ln>
              <a:solidFill>
                <a:srgbClr val="F2F2F2"/>
              </a:solidFill>
              <a:effectLst/>
              <a:uLnTx/>
              <a:uFillTx/>
              <a:latin typeface="OPPOSans R" panose="00020600040101010101" pitchFamily="18" charset="-122"/>
              <a:ea typeface="OPPOSans R" panose="00020600040101010101" pitchFamily="18" charset="-122"/>
              <a:sym typeface="Helvetica Neue"/>
            </a:endParaRPr>
          </a:p>
        </p:txBody>
      </p:sp>
      <p:sp>
        <p:nvSpPr>
          <p:cNvPr id="67" name="矩形 66"/>
          <p:cNvSpPr/>
          <p:nvPr/>
        </p:nvSpPr>
        <p:spPr>
          <a:xfrm>
            <a:off x="5110972" y="2764617"/>
            <a:ext cx="1066187" cy="1159059"/>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kumimoji="0" lang="en-US" altLang="zh-CN" sz="1200" b="1" i="0" u="none" strike="noStrike" kern="0" cap="none" spc="0" normalizeH="0" baseline="0" noProof="0" dirty="0">
                <a:ln>
                  <a:noFill/>
                </a:ln>
                <a:solidFill>
                  <a:srgbClr val="F2F2F2"/>
                </a:solidFill>
                <a:effectLst/>
                <a:uLnTx/>
                <a:uFillTx/>
                <a:latin typeface="OPPOSans R" panose="00020600040101010101" pitchFamily="18" charset="-122"/>
                <a:ea typeface="OPPOSans R" panose="00020600040101010101" pitchFamily="18" charset="-122"/>
                <a:sym typeface="Helvetica Neue"/>
              </a:rPr>
              <a:t>3. Arrive at SC</a:t>
            </a:r>
            <a:endParaRPr kumimoji="0" lang="zh-CN" altLang="en-US" sz="1200" b="1" i="0" u="none" strike="noStrike" kern="0" cap="none" spc="0" normalizeH="0" baseline="0" noProof="0" dirty="0">
              <a:ln>
                <a:noFill/>
              </a:ln>
              <a:solidFill>
                <a:srgbClr val="F2F2F2"/>
              </a:solidFill>
              <a:effectLst/>
              <a:uLnTx/>
              <a:uFillTx/>
              <a:latin typeface="OPPOSans R" panose="00020600040101010101" pitchFamily="18" charset="-122"/>
              <a:ea typeface="OPPOSans R" panose="00020600040101010101" pitchFamily="18" charset="-122"/>
              <a:sym typeface="Helvetica Neue"/>
            </a:endParaRPr>
          </a:p>
        </p:txBody>
      </p:sp>
      <p:sp>
        <p:nvSpPr>
          <p:cNvPr id="68" name="矩形 67"/>
          <p:cNvSpPr/>
          <p:nvPr/>
        </p:nvSpPr>
        <p:spPr>
          <a:xfrm>
            <a:off x="6269554" y="2764617"/>
            <a:ext cx="1175588" cy="1159055"/>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kumimoji="0" lang="en-US" altLang="zh-CN" sz="1400" b="1" i="0" u="none" strike="noStrike" kern="0" cap="none" spc="0" normalizeH="0" baseline="0" noProof="0" dirty="0">
                <a:ln>
                  <a:noFill/>
                </a:ln>
                <a:solidFill>
                  <a:srgbClr val="F2F2F2"/>
                </a:solidFill>
                <a:effectLst/>
                <a:uLnTx/>
                <a:uFillTx/>
                <a:latin typeface="OPPOSans R" panose="00020600040101010101" pitchFamily="18" charset="-122"/>
                <a:ea typeface="OPPOSans R" panose="00020600040101010101" pitchFamily="18" charset="-122"/>
                <a:sym typeface="Helvetica Neue"/>
              </a:rPr>
              <a:t>4.</a:t>
            </a:r>
            <a:r>
              <a:rPr kumimoji="0" lang="en-US" altLang="zh-CN" sz="1200" b="1" i="0" u="none" strike="noStrike" kern="0" cap="none" spc="0" normalizeH="0" baseline="0" noProof="0" dirty="0">
                <a:ln>
                  <a:noFill/>
                </a:ln>
                <a:solidFill>
                  <a:srgbClr val="F2F2F2"/>
                </a:solidFill>
                <a:effectLst/>
                <a:uLnTx/>
                <a:uFillTx/>
                <a:latin typeface="OPPOSans R" panose="00020600040101010101" pitchFamily="18" charset="-122"/>
                <a:ea typeface="OPPOSans R" panose="00020600040101010101" pitchFamily="18" charset="-122"/>
                <a:sym typeface="Helvetica Neue"/>
              </a:rPr>
              <a:t>Describe issues</a:t>
            </a:r>
            <a:endParaRPr kumimoji="0" lang="en-US" altLang="zh-CN" sz="1400" b="1" i="0" u="none" strike="noStrike" kern="0" cap="none" spc="0" normalizeH="0" baseline="0" noProof="0" dirty="0">
              <a:ln>
                <a:noFill/>
              </a:ln>
              <a:solidFill>
                <a:srgbClr val="F2F2F2"/>
              </a:solidFill>
              <a:effectLst/>
              <a:uLnTx/>
              <a:uFillTx/>
              <a:latin typeface="OPPOSans R" panose="00020600040101010101" pitchFamily="18" charset="-122"/>
              <a:ea typeface="OPPOSans R" panose="00020600040101010101" pitchFamily="18" charset="-122"/>
              <a:sym typeface="Helvetica Neue"/>
            </a:endParaRPr>
          </a:p>
        </p:txBody>
      </p:sp>
      <p:sp>
        <p:nvSpPr>
          <p:cNvPr id="69" name="矩形 68"/>
          <p:cNvSpPr/>
          <p:nvPr/>
        </p:nvSpPr>
        <p:spPr>
          <a:xfrm>
            <a:off x="7537537" y="2748357"/>
            <a:ext cx="1400177" cy="1175313"/>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kumimoji="0" lang="en-US" altLang="zh-CN" sz="1200" b="1" i="0" u="none" strike="noStrike" kern="0" cap="none" spc="0" normalizeH="0" baseline="0" noProof="0" dirty="0">
                <a:ln>
                  <a:noFill/>
                </a:ln>
                <a:solidFill>
                  <a:srgbClr val="F2F2F2"/>
                </a:solidFill>
                <a:effectLst/>
                <a:uLnTx/>
                <a:uFillTx/>
                <a:latin typeface="OPPOSans R" panose="00020600040101010101" pitchFamily="18" charset="-122"/>
                <a:ea typeface="OPPOSans R" panose="00020600040101010101" pitchFamily="18" charset="-122"/>
                <a:sym typeface="Helvetica Neue"/>
              </a:rPr>
              <a:t>5.Wait for repairing</a:t>
            </a:r>
          </a:p>
        </p:txBody>
      </p:sp>
      <p:sp>
        <p:nvSpPr>
          <p:cNvPr id="70" name="矩形 69"/>
          <p:cNvSpPr/>
          <p:nvPr/>
        </p:nvSpPr>
        <p:spPr>
          <a:xfrm>
            <a:off x="9010575" y="2748357"/>
            <a:ext cx="1152214" cy="1175309"/>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kumimoji="0" lang="en-US" altLang="zh-CN" sz="1200" b="1" i="0" u="none" strike="noStrike" kern="0" cap="none" spc="0" normalizeH="0" baseline="0" noProof="0" dirty="0">
                <a:ln>
                  <a:noFill/>
                </a:ln>
                <a:solidFill>
                  <a:srgbClr val="F2F2F2"/>
                </a:solidFill>
                <a:effectLst/>
                <a:uLnTx/>
                <a:uFillTx/>
                <a:latin typeface="OPPOSans R" panose="00020600040101010101" pitchFamily="18" charset="-122"/>
                <a:ea typeface="OPPOSans R" panose="00020600040101010101" pitchFamily="18" charset="-122"/>
                <a:sym typeface="Helvetica Neue"/>
              </a:rPr>
              <a:t>6.Get back device</a:t>
            </a:r>
          </a:p>
        </p:txBody>
      </p:sp>
      <p:sp>
        <p:nvSpPr>
          <p:cNvPr id="71" name="矩形 70"/>
          <p:cNvSpPr/>
          <p:nvPr/>
        </p:nvSpPr>
        <p:spPr>
          <a:xfrm>
            <a:off x="10235650" y="2748357"/>
            <a:ext cx="1720675" cy="1175305"/>
          </a:xfrm>
          <a:prstGeom prst="rect">
            <a:avLst/>
          </a:prstGeom>
          <a:solidFill>
            <a:srgbClr val="FFFFFF">
              <a:lumMod val="95000"/>
            </a:srgbClr>
          </a:solidFill>
        </p:spPr>
        <p:txBody>
          <a:bodyPr wrap="square"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kumimoji="0" lang="en-US" altLang="zh-CN" sz="1200" b="1" i="0" u="none" strike="noStrike" kern="0" cap="none" spc="0" normalizeH="0" baseline="0" noProof="0" dirty="0">
                <a:ln>
                  <a:noFill/>
                </a:ln>
                <a:solidFill>
                  <a:srgbClr val="F2F2F2"/>
                </a:solidFill>
                <a:effectLst/>
                <a:uLnTx/>
                <a:uFillTx/>
                <a:latin typeface="OPPOSans R" panose="00020600040101010101" pitchFamily="18" charset="-122"/>
                <a:ea typeface="OPPOSans R" panose="00020600040101010101" pitchFamily="18" charset="-122"/>
                <a:sym typeface="Helvetica Neue"/>
              </a:rPr>
              <a:t>7. Leave</a:t>
            </a:r>
          </a:p>
          <a:p>
            <a:pPr marL="0" marR="0" lvl="0" indent="0" algn="ctr" defTabSz="412750" eaLnBrk="1" fontAlgn="auto" latinLnBrk="0" hangingPunct="0">
              <a:lnSpc>
                <a:spcPct val="100000"/>
              </a:lnSpc>
              <a:spcBef>
                <a:spcPts val="0"/>
              </a:spcBef>
              <a:spcAft>
                <a:spcPts val="0"/>
              </a:spcAft>
              <a:buClrTx/>
              <a:buSzTx/>
              <a:buFontTx/>
              <a:buNone/>
              <a:defRPr/>
            </a:pPr>
            <a:r>
              <a:rPr kumimoji="0" lang="en-US" altLang="zh-CN" sz="1200" b="1" i="0" u="none" strike="noStrike" kern="0" cap="none" spc="0" normalizeH="0" baseline="0" noProof="0" dirty="0">
                <a:ln>
                  <a:noFill/>
                </a:ln>
                <a:solidFill>
                  <a:srgbClr val="F2F2F2"/>
                </a:solidFill>
                <a:effectLst/>
                <a:uLnTx/>
                <a:uFillTx/>
                <a:latin typeface="OPPOSans R" panose="00020600040101010101" pitchFamily="18" charset="-122"/>
                <a:ea typeface="OPPOSans R" panose="00020600040101010101" pitchFamily="18" charset="-122"/>
                <a:sym typeface="Helvetica Neue"/>
              </a:rPr>
              <a:t>8. Receive a survey</a:t>
            </a:r>
          </a:p>
        </p:txBody>
      </p:sp>
      <p:cxnSp>
        <p:nvCxnSpPr>
          <p:cNvPr id="79" name="直接连接符 78"/>
          <p:cNvCxnSpPr/>
          <p:nvPr/>
        </p:nvCxnSpPr>
        <p:spPr>
          <a:xfrm>
            <a:off x="216816" y="2653741"/>
            <a:ext cx="11837732" cy="0"/>
          </a:xfrm>
          <a:prstGeom prst="line">
            <a:avLst/>
          </a:prstGeom>
        </p:spPr>
        <p:style>
          <a:lnRef idx="1">
            <a:schemeClr val="accent1"/>
          </a:lnRef>
          <a:fillRef idx="0">
            <a:schemeClr val="accent1"/>
          </a:fillRef>
          <a:effectRef idx="0">
            <a:schemeClr val="accent1"/>
          </a:effectRef>
          <a:fontRef idx="minor">
            <a:schemeClr val="tx1"/>
          </a:fontRef>
        </p:style>
      </p:cxnSp>
      <p:sp>
        <p:nvSpPr>
          <p:cNvPr id="49" name="矩形 48"/>
          <p:cNvSpPr/>
          <p:nvPr/>
        </p:nvSpPr>
        <p:spPr>
          <a:xfrm>
            <a:off x="2009514" y="1293274"/>
            <a:ext cx="9943668" cy="636466"/>
          </a:xfrm>
          <a:prstGeom prst="rect">
            <a:avLst/>
          </a:prstGeom>
          <a:solidFill>
            <a:srgbClr val="046937"/>
          </a:solid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50" name="箭头: V 形 49"/>
          <p:cNvSpPr/>
          <p:nvPr/>
        </p:nvSpPr>
        <p:spPr>
          <a:xfrm>
            <a:off x="3523642" y="1419242"/>
            <a:ext cx="177985" cy="415169"/>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80" name="箭头: V 形 79"/>
          <p:cNvSpPr/>
          <p:nvPr/>
        </p:nvSpPr>
        <p:spPr>
          <a:xfrm>
            <a:off x="6678215" y="1429401"/>
            <a:ext cx="187452" cy="415169"/>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81" name="箭头: V 形 80"/>
          <p:cNvSpPr/>
          <p:nvPr/>
        </p:nvSpPr>
        <p:spPr>
          <a:xfrm>
            <a:off x="10335795" y="1426542"/>
            <a:ext cx="177836" cy="407869"/>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82" name="矩形 81"/>
          <p:cNvSpPr/>
          <p:nvPr/>
        </p:nvSpPr>
        <p:spPr>
          <a:xfrm>
            <a:off x="2097458" y="1345400"/>
            <a:ext cx="1770099" cy="503327"/>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defTabSz="412750" eaLnBrk="1" fontAlgn="auto" latinLnBrk="0" hangingPunct="0">
              <a:lnSpc>
                <a:spcPct val="100000"/>
              </a:lnSpc>
              <a:spcBef>
                <a:spcPts val="0"/>
              </a:spcBef>
              <a:spcAft>
                <a:spcPts val="0"/>
              </a:spcAft>
              <a:buClrTx/>
              <a:buSzTx/>
              <a:buFontTx/>
              <a:buNone/>
              <a:defRPr/>
            </a:pPr>
            <a:r>
              <a:rPr lang="en-US" altLang="zh-CN" sz="1200" kern="0" dirty="0">
                <a:solidFill>
                  <a:srgbClr val="FFFFFF"/>
                </a:solidFill>
                <a:latin typeface="OPPOSans B" panose="00020600040101010101" charset="-122"/>
                <a:ea typeface="OPPOSans B" panose="00020600040101010101" charset="-122"/>
                <a:sym typeface="Helvetica Neue Medium"/>
              </a:rPr>
              <a:t>1</a:t>
            </a:r>
            <a:r>
              <a:rPr lang="en-US" altLang="zh-CN" sz="1200" b="1" kern="0" dirty="0">
                <a:solidFill>
                  <a:srgbClr val="FFFFFF"/>
                </a:solidFill>
                <a:latin typeface="OPPOSans B" panose="00020600040101010101" charset="-122"/>
                <a:ea typeface="OPPOSans B" panose="00020600040101010101" charset="-122"/>
                <a:sym typeface="Helvetica Neue Medium"/>
              </a:rPr>
              <a:t>. Find relevant information</a:t>
            </a:r>
          </a:p>
        </p:txBody>
      </p:sp>
      <p:sp>
        <p:nvSpPr>
          <p:cNvPr id="83" name="矩形 82"/>
          <p:cNvSpPr/>
          <p:nvPr/>
        </p:nvSpPr>
        <p:spPr>
          <a:xfrm>
            <a:off x="5440224" y="1426542"/>
            <a:ext cx="1247598" cy="436880"/>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lang="en-US" altLang="zh-CN" sz="1200" b="1" kern="0" dirty="0">
                <a:solidFill>
                  <a:srgbClr val="FFFFFF"/>
                </a:solidFill>
                <a:latin typeface="OPPOSans B" panose="00020600040101010101" charset="-122"/>
                <a:ea typeface="OPPOSans B" panose="00020600040101010101" charset="-122"/>
                <a:sym typeface="Helvetica Neue Medium"/>
              </a:rPr>
              <a:t>3. Arrive at SC</a:t>
            </a:r>
          </a:p>
        </p:txBody>
      </p:sp>
      <p:sp>
        <p:nvSpPr>
          <p:cNvPr id="84" name="矩形 83"/>
          <p:cNvSpPr/>
          <p:nvPr/>
        </p:nvSpPr>
        <p:spPr>
          <a:xfrm>
            <a:off x="6682377" y="1461530"/>
            <a:ext cx="1404237" cy="436880"/>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777240" rtl="0" eaLnBrk="1" fontAlgn="auto" latinLnBrk="0" hangingPunct="1">
              <a:lnSpc>
                <a:spcPct val="100000"/>
              </a:lnSpc>
              <a:spcBef>
                <a:spcPts val="0"/>
              </a:spcBef>
              <a:spcAft>
                <a:spcPts val="600"/>
              </a:spcAft>
              <a:buClrTx/>
              <a:buSzTx/>
              <a:buFontTx/>
              <a:buNone/>
              <a:defRPr/>
            </a:pPr>
            <a:r>
              <a:rPr lang="en-US" altLang="zh-CN" sz="1200" b="1" kern="0" dirty="0">
                <a:solidFill>
                  <a:srgbClr val="FFFFFF"/>
                </a:solidFill>
                <a:latin typeface="OPPOSans B" panose="00020600040101010101" charset="-122"/>
                <a:ea typeface="OPPOSans B" panose="00020600040101010101" charset="-122"/>
                <a:sym typeface="Arial" panose="020B0604020202020204" pitchFamily="34" charset="0"/>
              </a:rPr>
              <a:t>4. Describe issues</a:t>
            </a:r>
            <a:endParaRPr lang="zh-CN" altLang="en-US" sz="1200" b="1" kern="0" dirty="0">
              <a:solidFill>
                <a:srgbClr val="FFFFFF"/>
              </a:solidFill>
              <a:latin typeface="OPPOSans B" panose="00020600040101010101" charset="-122"/>
              <a:ea typeface="OPPOSans B" panose="00020600040101010101" charset="-122"/>
              <a:sym typeface="Arial" panose="020B0604020202020204" pitchFamily="34" charset="0"/>
            </a:endParaRPr>
          </a:p>
        </p:txBody>
      </p:sp>
      <p:sp>
        <p:nvSpPr>
          <p:cNvPr id="85" name="矩形 84"/>
          <p:cNvSpPr/>
          <p:nvPr/>
        </p:nvSpPr>
        <p:spPr>
          <a:xfrm>
            <a:off x="10639028" y="1345400"/>
            <a:ext cx="869411" cy="602745"/>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defTabSz="412750" eaLnBrk="1" fontAlgn="auto" latinLnBrk="0" hangingPunct="0">
              <a:lnSpc>
                <a:spcPct val="100000"/>
              </a:lnSpc>
              <a:spcBef>
                <a:spcPts val="0"/>
              </a:spcBef>
              <a:spcAft>
                <a:spcPts val="0"/>
              </a:spcAft>
              <a:buClrTx/>
              <a:buSzTx/>
              <a:buFontTx/>
              <a:buNone/>
              <a:defRPr/>
            </a:pPr>
            <a:r>
              <a:rPr lang="en-US" altLang="zh-CN" sz="1200" b="1" kern="0" dirty="0">
                <a:solidFill>
                  <a:srgbClr val="FFFFFF"/>
                </a:solidFill>
                <a:latin typeface="OPPOSans B" panose="00020600040101010101" charset="-122"/>
                <a:ea typeface="OPPOSans B" panose="00020600040101010101" charset="-122"/>
                <a:sym typeface="Helvetica Neue Medium"/>
              </a:rPr>
              <a:t>7.</a:t>
            </a:r>
            <a:r>
              <a:rPr lang="zh-CN" altLang="en-US" sz="1200" b="1" kern="0" dirty="0">
                <a:solidFill>
                  <a:srgbClr val="FFFFFF"/>
                </a:solidFill>
                <a:latin typeface="OPPOSans B" panose="00020600040101010101" charset="-122"/>
                <a:ea typeface="OPPOSans B" panose="00020600040101010101" charset="-122"/>
                <a:sym typeface="Helvetica Neue Medium"/>
              </a:rPr>
              <a:t> </a:t>
            </a:r>
            <a:r>
              <a:rPr lang="en-US" altLang="zh-CN" sz="1200" b="1" kern="0" dirty="0">
                <a:solidFill>
                  <a:srgbClr val="FFFFFF"/>
                </a:solidFill>
                <a:latin typeface="OPPOSans B" panose="00020600040101010101" charset="-122"/>
                <a:ea typeface="OPPOSans B" panose="00020600040101010101" charset="-122"/>
                <a:sym typeface="Helvetica Neue Medium"/>
              </a:rPr>
              <a:t>Leave</a:t>
            </a:r>
            <a:r>
              <a:rPr lang="zh-CN" altLang="en-US" sz="1200" b="1" kern="0" dirty="0">
                <a:solidFill>
                  <a:srgbClr val="FFFFFF"/>
                </a:solidFill>
                <a:latin typeface="OPPOSans B" panose="00020600040101010101" charset="-122"/>
                <a:ea typeface="OPPOSans B" panose="00020600040101010101" charset="-122"/>
                <a:sym typeface="Helvetica Neue Medium"/>
              </a:rPr>
              <a:t> </a:t>
            </a:r>
          </a:p>
        </p:txBody>
      </p:sp>
      <p:sp>
        <p:nvSpPr>
          <p:cNvPr id="86" name="矩形 85"/>
          <p:cNvSpPr/>
          <p:nvPr/>
        </p:nvSpPr>
        <p:spPr>
          <a:xfrm>
            <a:off x="7801499" y="1320756"/>
            <a:ext cx="1481782" cy="675937"/>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algn="ctr" defTabSz="777240">
              <a:spcAft>
                <a:spcPts val="600"/>
              </a:spcAft>
              <a:defRPr/>
            </a:pPr>
            <a:r>
              <a:rPr lang="en-US" altLang="zh-CN" sz="1200" b="1" kern="0" dirty="0">
                <a:solidFill>
                  <a:srgbClr val="FFFFFF"/>
                </a:solidFill>
                <a:latin typeface="OPPOSans B" panose="00020600040101010101" charset="-122"/>
                <a:ea typeface="OPPOSans B" panose="00020600040101010101" charset="-122"/>
                <a:sym typeface="Helvetica Neue Medium"/>
              </a:rPr>
              <a:t>5.</a:t>
            </a:r>
            <a:r>
              <a:rPr lang="en-US" altLang="zh-CN" sz="1200" b="1" kern="0" dirty="0">
                <a:solidFill>
                  <a:srgbClr val="FFFFFF"/>
                </a:solidFill>
                <a:latin typeface="OPPOSans B" panose="00020600040101010101" charset="-122"/>
                <a:ea typeface="OPPOSans B" panose="00020600040101010101" charset="-122"/>
                <a:sym typeface="Arial" panose="020B0604020202020204" pitchFamily="34" charset="0"/>
              </a:rPr>
              <a:t> Wait for repairing</a:t>
            </a:r>
            <a:endParaRPr lang="zh-CN" altLang="en-US" sz="1200" b="1" kern="0" dirty="0">
              <a:solidFill>
                <a:srgbClr val="FFFFFF"/>
              </a:solidFill>
              <a:latin typeface="OPPOSans B" panose="00020600040101010101" charset="-122"/>
              <a:ea typeface="OPPOSans B" panose="00020600040101010101" charset="-122"/>
              <a:sym typeface="Arial" panose="020B0604020202020204" pitchFamily="34" charset="0"/>
            </a:endParaRPr>
          </a:p>
        </p:txBody>
      </p:sp>
      <p:sp>
        <p:nvSpPr>
          <p:cNvPr id="87" name="矩形 86"/>
          <p:cNvSpPr/>
          <p:nvPr/>
        </p:nvSpPr>
        <p:spPr>
          <a:xfrm>
            <a:off x="9296109" y="1426542"/>
            <a:ext cx="1000704" cy="436880"/>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lang="en-US" altLang="zh-CN" sz="1200" b="1" kern="0" dirty="0">
                <a:solidFill>
                  <a:srgbClr val="FFFFFF"/>
                </a:solidFill>
                <a:latin typeface="OPPOSans B" panose="00020600040101010101" charset="-122"/>
                <a:ea typeface="OPPOSans B" panose="00020600040101010101" charset="-122"/>
                <a:sym typeface="Helvetica Neue Medium"/>
              </a:rPr>
              <a:t>6. Get back device</a:t>
            </a:r>
            <a:endParaRPr lang="zh-CN" altLang="en-US" sz="1200" b="1" kern="0" dirty="0">
              <a:solidFill>
                <a:srgbClr val="FFFFFF"/>
              </a:solidFill>
              <a:latin typeface="OPPOSans B" panose="00020600040101010101" charset="-122"/>
              <a:ea typeface="OPPOSans B" panose="00020600040101010101" charset="-122"/>
              <a:sym typeface="Helvetica Neue Medium"/>
            </a:endParaRPr>
          </a:p>
        </p:txBody>
      </p:sp>
      <p:sp>
        <p:nvSpPr>
          <p:cNvPr id="88" name="箭头: V 形 87"/>
          <p:cNvSpPr/>
          <p:nvPr/>
        </p:nvSpPr>
        <p:spPr>
          <a:xfrm>
            <a:off x="9068955" y="1419243"/>
            <a:ext cx="192797" cy="407870"/>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89" name="箭头: V 形 88"/>
          <p:cNvSpPr/>
          <p:nvPr/>
        </p:nvSpPr>
        <p:spPr>
          <a:xfrm>
            <a:off x="7857838" y="1404226"/>
            <a:ext cx="187452" cy="436880"/>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90" name="矩形 89"/>
          <p:cNvSpPr/>
          <p:nvPr/>
        </p:nvSpPr>
        <p:spPr>
          <a:xfrm>
            <a:off x="3930255" y="1426542"/>
            <a:ext cx="1247598" cy="436880"/>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defRPr/>
            </a:pPr>
            <a:r>
              <a:rPr lang="en-US" altLang="zh-CN" sz="1200" b="1" kern="0" dirty="0">
                <a:solidFill>
                  <a:srgbClr val="FFFFFF"/>
                </a:solidFill>
                <a:latin typeface="OPPOSans B" panose="00020600040101010101" charset="-122"/>
                <a:ea typeface="OPPOSans B" panose="00020600040101010101" charset="-122"/>
                <a:sym typeface="Helvetica Neue Medium"/>
              </a:rPr>
              <a:t>2. Go</a:t>
            </a:r>
            <a:r>
              <a:rPr lang="zh-CN" altLang="en-US" sz="1200" b="1" kern="0" dirty="0">
                <a:solidFill>
                  <a:srgbClr val="FFFFFF"/>
                </a:solidFill>
                <a:latin typeface="OPPOSans B" panose="00020600040101010101" charset="-122"/>
                <a:ea typeface="OPPOSans B" panose="00020600040101010101" charset="-122"/>
                <a:sym typeface="Helvetica Neue Medium"/>
              </a:rPr>
              <a:t> </a:t>
            </a:r>
            <a:r>
              <a:rPr lang="en-US" altLang="zh-CN" sz="1200" b="1" kern="0" dirty="0">
                <a:solidFill>
                  <a:srgbClr val="FFFFFF"/>
                </a:solidFill>
                <a:latin typeface="OPPOSans B" panose="00020600040101010101" charset="-122"/>
                <a:ea typeface="OPPOSans B" panose="00020600040101010101" charset="-122"/>
                <a:sym typeface="Helvetica Neue Medium"/>
              </a:rPr>
              <a:t>to</a:t>
            </a:r>
            <a:r>
              <a:rPr lang="zh-CN" altLang="en-US" sz="1200" b="1" kern="0" dirty="0">
                <a:solidFill>
                  <a:srgbClr val="FFFFFF"/>
                </a:solidFill>
                <a:latin typeface="OPPOSans B" panose="00020600040101010101" charset="-122"/>
                <a:ea typeface="OPPOSans B" panose="00020600040101010101" charset="-122"/>
                <a:sym typeface="Helvetica Neue Medium"/>
              </a:rPr>
              <a:t> </a:t>
            </a:r>
            <a:r>
              <a:rPr lang="en-US" altLang="zh-CN" sz="1200" b="1" kern="0" dirty="0">
                <a:solidFill>
                  <a:srgbClr val="FFFFFF"/>
                </a:solidFill>
                <a:latin typeface="OPPOSans B" panose="00020600040101010101" charset="-122"/>
                <a:ea typeface="OPPOSans B" panose="00020600040101010101" charset="-122"/>
                <a:sym typeface="Helvetica Neue Medium"/>
              </a:rPr>
              <a:t>SC</a:t>
            </a:r>
          </a:p>
        </p:txBody>
      </p:sp>
      <p:sp>
        <p:nvSpPr>
          <p:cNvPr id="91" name="箭头: V 形 90"/>
          <p:cNvSpPr/>
          <p:nvPr/>
        </p:nvSpPr>
        <p:spPr>
          <a:xfrm>
            <a:off x="5285373" y="1429571"/>
            <a:ext cx="187452" cy="415169"/>
          </a:xfrm>
          <a:prstGeom prst="chevron">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srgbClr val="FFFFFF"/>
              </a:solidFill>
              <a:effectLst/>
              <a:uLnTx/>
              <a:uFillTx/>
              <a:latin typeface="OPPOSans R" panose="00020600040101010101" pitchFamily="18" charset="-122"/>
              <a:ea typeface="OPPOSans R" panose="00020600040101010101" pitchFamily="18" charset="-122"/>
              <a:sym typeface="Helvetica Neue Medium"/>
            </a:endParaRPr>
          </a:p>
        </p:txBody>
      </p:sp>
      <p:sp>
        <p:nvSpPr>
          <p:cNvPr id="92" name="矩形 91"/>
          <p:cNvSpPr/>
          <p:nvPr/>
        </p:nvSpPr>
        <p:spPr>
          <a:xfrm>
            <a:off x="4521287" y="667935"/>
            <a:ext cx="4033794" cy="536842"/>
          </a:xfrm>
          <a:prstGeom prst="rect">
            <a:avLst/>
          </a:prstGeom>
          <a:noFill/>
        </p:spPr>
        <p:txBody>
          <a:bodyPr wrap="square" rtlCol="0" anchor="ctr">
            <a:noAutofit/>
          </a:bodyPr>
          <a:lstStyle/>
          <a:p>
            <a:pPr algn="ctr" defTabSz="412750" hangingPunct="0"/>
            <a:r>
              <a:rPr lang="en-US" altLang="zh-CN" sz="2400" b="1" kern="0" dirty="0">
                <a:solidFill>
                  <a:schemeClr val="bg1">
                    <a:lumMod val="10000"/>
                  </a:schemeClr>
                </a:solidFill>
                <a:latin typeface="OPPOSans R" panose="00020600040101010101" pitchFamily="18" charset="-122"/>
                <a:ea typeface="OPPOSans R" panose="00020600040101010101" pitchFamily="18" charset="-122"/>
                <a:sym typeface="Helvetica Neue"/>
              </a:rPr>
              <a:t>Customer Service</a:t>
            </a:r>
            <a:endParaRPr lang="zh-CN" altLang="en-US" sz="2400" b="1" kern="0" dirty="0">
              <a:solidFill>
                <a:schemeClr val="bg1">
                  <a:lumMod val="10000"/>
                </a:schemeClr>
              </a:solidFill>
              <a:latin typeface="OPPOSans R" panose="00020600040101010101" pitchFamily="18" charset="-122"/>
              <a:ea typeface="OPPOSans R" panose="00020600040101010101" pitchFamily="18" charset="-122"/>
              <a:sym typeface="Helvetica Neue"/>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668717" y="283037"/>
            <a:ext cx="9455783" cy="5490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25500">
              <a:lnSpc>
                <a:spcPct val="100000"/>
              </a:lnSpc>
              <a:spcBef>
                <a:spcPts val="0"/>
              </a:spcBef>
            </a:pPr>
            <a:r>
              <a:rPr kumimoji="1" lang="en-US" altLang="zh-CN" sz="2000" dirty="0">
                <a:solidFill>
                  <a:schemeClr val="bg1">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rPr>
              <a:t>Teamwork</a:t>
            </a:r>
            <a:r>
              <a:rPr kumimoji="1" lang="zh-CN" altLang="en-US" sz="2000" dirty="0">
                <a:solidFill>
                  <a:schemeClr val="bg1">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rPr>
              <a:t>：</a:t>
            </a:r>
            <a:r>
              <a:rPr kumimoji="1" lang="en-US" altLang="zh-CN" sz="2000" dirty="0">
                <a:solidFill>
                  <a:schemeClr val="bg1">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rPr>
              <a:t>Let’s find a service solution together</a:t>
            </a:r>
          </a:p>
        </p:txBody>
      </p:sp>
      <p:sp>
        <p:nvSpPr>
          <p:cNvPr id="25" name="矩形 24"/>
          <p:cNvSpPr/>
          <p:nvPr/>
        </p:nvSpPr>
        <p:spPr>
          <a:xfrm>
            <a:off x="668717" y="1052781"/>
            <a:ext cx="8507181" cy="710066"/>
          </a:xfrm>
          <a:prstGeom prst="rect">
            <a:avLst/>
          </a:prstGeom>
        </p:spPr>
        <p:txBody>
          <a:bodyPr wrap="square">
            <a:spAutoFit/>
          </a:bodyPr>
          <a:lstStyle/>
          <a:p>
            <a:pPr marL="285750" indent="-285750" defTabSz="412750" hangingPunct="0">
              <a:lnSpc>
                <a:spcPct val="150000"/>
              </a:lnSpc>
              <a:buFont typeface="Wingdings" panose="05000000000000000000" pitchFamily="2" charset="2"/>
              <a:buChar char="p"/>
            </a:pPr>
            <a:r>
              <a:rPr lang="en-US" altLang="zh-CN" sz="1400" kern="0" dirty="0">
                <a:solidFill>
                  <a:srgbClr val="000000"/>
                </a:solidFill>
                <a:latin typeface="OPPOSans M" panose="00020600040101010101" charset="-122"/>
                <a:ea typeface="OPPOSans M" panose="00020600040101010101" charset="-122"/>
                <a:sym typeface="Helvetica Neue"/>
              </a:rPr>
              <a:t>Please select </a:t>
            </a:r>
            <a:r>
              <a:rPr lang="en-US" altLang="zh-CN" sz="1400" b="1" kern="0" dirty="0">
                <a:solidFill>
                  <a:srgbClr val="000000"/>
                </a:solidFill>
                <a:latin typeface="OPPOSans M" panose="00020600040101010101" charset="-122"/>
                <a:ea typeface="OPPOSans M" panose="00020600040101010101" charset="-122"/>
                <a:sym typeface="Helvetica Neue"/>
              </a:rPr>
              <a:t>A</a:t>
            </a:r>
            <a:r>
              <a:rPr lang="en-US" altLang="zh-CN" sz="1400" kern="0" dirty="0">
                <a:solidFill>
                  <a:srgbClr val="000000"/>
                </a:solidFill>
                <a:latin typeface="OPPOSans M" panose="00020600040101010101" charset="-122"/>
                <a:ea typeface="OPPOSans M" panose="00020600040101010101" charset="-122"/>
                <a:sym typeface="Helvetica Neue"/>
              </a:rPr>
              <a:t> </a:t>
            </a:r>
            <a:r>
              <a:rPr lang="en-US" altLang="zh-CN" sz="1400" b="1" kern="0" dirty="0">
                <a:solidFill>
                  <a:srgbClr val="000000"/>
                </a:solidFill>
                <a:latin typeface="OPPOSans M" panose="00020600040101010101" charset="-122"/>
                <a:ea typeface="OPPOSans M" panose="00020600040101010101" charset="-122"/>
                <a:sym typeface="Helvetica Neue"/>
              </a:rPr>
              <a:t>key improvement issue </a:t>
            </a:r>
            <a:r>
              <a:rPr lang="en-US" altLang="zh-CN" sz="1400" kern="0" dirty="0">
                <a:solidFill>
                  <a:srgbClr val="000000"/>
                </a:solidFill>
                <a:latin typeface="OPPOSans M" panose="00020600040101010101" charset="-122"/>
                <a:ea typeface="OPPOSans M" panose="00020600040101010101" charset="-122"/>
                <a:sym typeface="Helvetica Neue"/>
              </a:rPr>
              <a:t>based on your work experience, and seek a service solution, and finally fill it in the following table.</a:t>
            </a:r>
          </a:p>
        </p:txBody>
      </p:sp>
      <p:sp>
        <p:nvSpPr>
          <p:cNvPr id="30" name="school-doubt_73177"/>
          <p:cNvSpPr>
            <a:spLocks noChangeAspect="1"/>
          </p:cNvSpPr>
          <p:nvPr/>
        </p:nvSpPr>
        <p:spPr bwMode="auto">
          <a:xfrm rot="1324120">
            <a:off x="10217762" y="1121735"/>
            <a:ext cx="482198" cy="590478"/>
          </a:xfrm>
          <a:custGeom>
            <a:avLst/>
            <a:gdLst>
              <a:gd name="connsiteX0" fmla="*/ 222207 w 408106"/>
              <a:gd name="connsiteY0" fmla="*/ 494820 h 585257"/>
              <a:gd name="connsiteX1" fmla="*/ 178957 w 408106"/>
              <a:gd name="connsiteY1" fmla="*/ 496110 h 585257"/>
              <a:gd name="connsiteX2" fmla="*/ 191222 w 408106"/>
              <a:gd name="connsiteY2" fmla="*/ 570917 h 585257"/>
              <a:gd name="connsiteX3" fmla="*/ 271267 w 408106"/>
              <a:gd name="connsiteY3" fmla="*/ 566402 h 585257"/>
              <a:gd name="connsiteX4" fmla="*/ 266748 w 408106"/>
              <a:gd name="connsiteY4" fmla="*/ 550925 h 585257"/>
              <a:gd name="connsiteX5" fmla="*/ 204132 w 408106"/>
              <a:gd name="connsiteY5" fmla="*/ 555439 h 585257"/>
              <a:gd name="connsiteX6" fmla="*/ 204132 w 408106"/>
              <a:gd name="connsiteY6" fmla="*/ 552215 h 585257"/>
              <a:gd name="connsiteX7" fmla="*/ 265457 w 408106"/>
              <a:gd name="connsiteY7" fmla="*/ 545766 h 585257"/>
              <a:gd name="connsiteX8" fmla="*/ 262875 w 408106"/>
              <a:gd name="connsiteY8" fmla="*/ 534803 h 585257"/>
              <a:gd name="connsiteX9" fmla="*/ 214461 w 408106"/>
              <a:gd name="connsiteY9" fmla="*/ 534158 h 585257"/>
              <a:gd name="connsiteX10" fmla="*/ 214461 w 408106"/>
              <a:gd name="connsiteY10" fmla="*/ 531579 h 585257"/>
              <a:gd name="connsiteX11" fmla="*/ 262230 w 408106"/>
              <a:gd name="connsiteY11" fmla="*/ 530934 h 585257"/>
              <a:gd name="connsiteX12" fmla="*/ 259648 w 408106"/>
              <a:gd name="connsiteY12" fmla="*/ 516746 h 585257"/>
              <a:gd name="connsiteX13" fmla="*/ 201550 w 408106"/>
              <a:gd name="connsiteY13" fmla="*/ 519326 h 585257"/>
              <a:gd name="connsiteX14" fmla="*/ 201550 w 408106"/>
              <a:gd name="connsiteY14" fmla="*/ 516101 h 585257"/>
              <a:gd name="connsiteX15" fmla="*/ 259002 w 408106"/>
              <a:gd name="connsiteY15" fmla="*/ 513522 h 585257"/>
              <a:gd name="connsiteX16" fmla="*/ 258356 w 408106"/>
              <a:gd name="connsiteY16" fmla="*/ 496110 h 585257"/>
              <a:gd name="connsiteX17" fmla="*/ 222207 w 408106"/>
              <a:gd name="connsiteY17" fmla="*/ 494820 h 585257"/>
              <a:gd name="connsiteX18" fmla="*/ 221239 w 408106"/>
              <a:gd name="connsiteY18" fmla="*/ 477731 h 585257"/>
              <a:gd name="connsiteX19" fmla="*/ 264166 w 408106"/>
              <a:gd name="connsiteY19" fmla="*/ 485147 h 585257"/>
              <a:gd name="connsiteX20" fmla="*/ 266748 w 408106"/>
              <a:gd name="connsiteY20" fmla="*/ 490951 h 585257"/>
              <a:gd name="connsiteX21" fmla="*/ 270622 w 408106"/>
              <a:gd name="connsiteY21" fmla="*/ 494175 h 585257"/>
              <a:gd name="connsiteX22" fmla="*/ 282241 w 408106"/>
              <a:gd name="connsiteY22" fmla="*/ 573496 h 585257"/>
              <a:gd name="connsiteX23" fmla="*/ 279013 w 408106"/>
              <a:gd name="connsiteY23" fmla="*/ 577365 h 585257"/>
              <a:gd name="connsiteX24" fmla="*/ 276431 w 408106"/>
              <a:gd name="connsiteY24" fmla="*/ 578655 h 585257"/>
              <a:gd name="connsiteX25" fmla="*/ 188639 w 408106"/>
              <a:gd name="connsiteY25" fmla="*/ 585104 h 585257"/>
              <a:gd name="connsiteX26" fmla="*/ 186703 w 408106"/>
              <a:gd name="connsiteY26" fmla="*/ 585104 h 585257"/>
              <a:gd name="connsiteX27" fmla="*/ 177020 w 408106"/>
              <a:gd name="connsiteY27" fmla="*/ 579300 h 585257"/>
              <a:gd name="connsiteX28" fmla="*/ 168628 w 408106"/>
              <a:gd name="connsiteY28" fmla="*/ 487081 h 585257"/>
              <a:gd name="connsiteX29" fmla="*/ 176374 w 408106"/>
              <a:gd name="connsiteY29" fmla="*/ 483857 h 585257"/>
              <a:gd name="connsiteX30" fmla="*/ 221239 w 408106"/>
              <a:gd name="connsiteY30" fmla="*/ 477731 h 585257"/>
              <a:gd name="connsiteX31" fmla="*/ 333270 w 408106"/>
              <a:gd name="connsiteY31" fmla="*/ 307278 h 585257"/>
              <a:gd name="connsiteX32" fmla="*/ 333270 w 408106"/>
              <a:gd name="connsiteY32" fmla="*/ 310499 h 585257"/>
              <a:gd name="connsiteX33" fmla="*/ 225408 w 408106"/>
              <a:gd name="connsiteY33" fmla="*/ 314364 h 585257"/>
              <a:gd name="connsiteX34" fmla="*/ 225408 w 408106"/>
              <a:gd name="connsiteY34" fmla="*/ 311787 h 585257"/>
              <a:gd name="connsiteX35" fmla="*/ 333270 w 408106"/>
              <a:gd name="connsiteY35" fmla="*/ 307278 h 585257"/>
              <a:gd name="connsiteX36" fmla="*/ 203820 w 408106"/>
              <a:gd name="connsiteY36" fmla="*/ 15185 h 585257"/>
              <a:gd name="connsiteX37" fmla="*/ 55674 w 408106"/>
              <a:gd name="connsiteY37" fmla="*/ 81005 h 585257"/>
              <a:gd name="connsiteX38" fmla="*/ 15007 w 408106"/>
              <a:gd name="connsiteY38" fmla="*/ 187381 h 585257"/>
              <a:gd name="connsiteX39" fmla="*/ 56965 w 408106"/>
              <a:gd name="connsiteY39" fmla="*/ 311163 h 585257"/>
              <a:gd name="connsiteX40" fmla="*/ 59547 w 408106"/>
              <a:gd name="connsiteY40" fmla="*/ 313097 h 585257"/>
              <a:gd name="connsiteX41" fmla="*/ 59547 w 408106"/>
              <a:gd name="connsiteY41" fmla="*/ 312452 h 585257"/>
              <a:gd name="connsiteX42" fmla="*/ 113771 w 408106"/>
              <a:gd name="connsiteY42" fmla="*/ 226063 h 585257"/>
              <a:gd name="connsiteX43" fmla="*/ 116353 w 408106"/>
              <a:gd name="connsiteY43" fmla="*/ 223484 h 585257"/>
              <a:gd name="connsiteX44" fmla="*/ 266113 w 408106"/>
              <a:gd name="connsiteY44" fmla="*/ 155790 h 585257"/>
              <a:gd name="connsiteX45" fmla="*/ 264176 w 408106"/>
              <a:gd name="connsiteY45" fmla="*/ 267323 h 585257"/>
              <a:gd name="connsiteX46" fmla="*/ 164121 w 408106"/>
              <a:gd name="connsiteY46" fmla="*/ 300203 h 585257"/>
              <a:gd name="connsiteX47" fmla="*/ 178322 w 408106"/>
              <a:gd name="connsiteY47" fmla="*/ 446550 h 585257"/>
              <a:gd name="connsiteX48" fmla="*/ 251911 w 408106"/>
              <a:gd name="connsiteY48" fmla="*/ 441393 h 585257"/>
              <a:gd name="connsiteX49" fmla="*/ 249975 w 408106"/>
              <a:gd name="connsiteY49" fmla="*/ 427854 h 585257"/>
              <a:gd name="connsiteX50" fmla="*/ 249329 w 408106"/>
              <a:gd name="connsiteY50" fmla="*/ 428499 h 585257"/>
              <a:gd name="connsiteX51" fmla="*/ 199624 w 408106"/>
              <a:gd name="connsiteY51" fmla="*/ 433011 h 585257"/>
              <a:gd name="connsiteX52" fmla="*/ 199624 w 408106"/>
              <a:gd name="connsiteY52" fmla="*/ 430433 h 585257"/>
              <a:gd name="connsiteX53" fmla="*/ 249329 w 408106"/>
              <a:gd name="connsiteY53" fmla="*/ 424630 h 585257"/>
              <a:gd name="connsiteX54" fmla="*/ 248684 w 408106"/>
              <a:gd name="connsiteY54" fmla="*/ 411736 h 585257"/>
              <a:gd name="connsiteX55" fmla="*/ 193169 w 408106"/>
              <a:gd name="connsiteY55" fmla="*/ 409157 h 585257"/>
              <a:gd name="connsiteX56" fmla="*/ 193169 w 408106"/>
              <a:gd name="connsiteY56" fmla="*/ 406579 h 585257"/>
              <a:gd name="connsiteX57" fmla="*/ 248684 w 408106"/>
              <a:gd name="connsiteY57" fmla="*/ 407868 h 585257"/>
              <a:gd name="connsiteX58" fmla="*/ 249975 w 408106"/>
              <a:gd name="connsiteY58" fmla="*/ 387882 h 585257"/>
              <a:gd name="connsiteX59" fmla="*/ 233191 w 408106"/>
              <a:gd name="connsiteY59" fmla="*/ 387882 h 585257"/>
              <a:gd name="connsiteX60" fmla="*/ 212535 w 408106"/>
              <a:gd name="connsiteY60" fmla="*/ 391106 h 585257"/>
              <a:gd name="connsiteX61" fmla="*/ 211889 w 408106"/>
              <a:gd name="connsiteY61" fmla="*/ 389172 h 585257"/>
              <a:gd name="connsiteX62" fmla="*/ 250620 w 408106"/>
              <a:gd name="connsiteY62" fmla="*/ 384659 h 585257"/>
              <a:gd name="connsiteX63" fmla="*/ 252557 w 408106"/>
              <a:gd name="connsiteY63" fmla="*/ 374344 h 585257"/>
              <a:gd name="connsiteX64" fmla="*/ 249975 w 408106"/>
              <a:gd name="connsiteY64" fmla="*/ 368541 h 585257"/>
              <a:gd name="connsiteX65" fmla="*/ 199624 w 408106"/>
              <a:gd name="connsiteY65" fmla="*/ 370475 h 585257"/>
              <a:gd name="connsiteX66" fmla="*/ 199624 w 408106"/>
              <a:gd name="connsiteY66" fmla="*/ 367897 h 585257"/>
              <a:gd name="connsiteX67" fmla="*/ 250620 w 408106"/>
              <a:gd name="connsiteY67" fmla="*/ 364673 h 585257"/>
              <a:gd name="connsiteX68" fmla="*/ 255784 w 408106"/>
              <a:gd name="connsiteY68" fmla="*/ 360805 h 585257"/>
              <a:gd name="connsiteX69" fmla="*/ 300970 w 408106"/>
              <a:gd name="connsiteY69" fmla="*/ 340819 h 585257"/>
              <a:gd name="connsiteX70" fmla="*/ 217053 w 408106"/>
              <a:gd name="connsiteY70" fmla="*/ 341464 h 585257"/>
              <a:gd name="connsiteX71" fmla="*/ 217053 w 408106"/>
              <a:gd name="connsiteY71" fmla="*/ 338885 h 585257"/>
              <a:gd name="connsiteX72" fmla="*/ 307426 w 408106"/>
              <a:gd name="connsiteY72" fmla="*/ 336306 h 585257"/>
              <a:gd name="connsiteX73" fmla="*/ 357776 w 408106"/>
              <a:gd name="connsiteY73" fmla="*/ 287309 h 585257"/>
              <a:gd name="connsiteX74" fmla="*/ 283542 w 408106"/>
              <a:gd name="connsiteY74" fmla="*/ 284730 h 585257"/>
              <a:gd name="connsiteX75" fmla="*/ 283542 w 408106"/>
              <a:gd name="connsiteY75" fmla="*/ 281507 h 585257"/>
              <a:gd name="connsiteX76" fmla="*/ 359067 w 408106"/>
              <a:gd name="connsiteY76" fmla="*/ 283441 h 585257"/>
              <a:gd name="connsiteX77" fmla="*/ 360358 w 408106"/>
              <a:gd name="connsiteY77" fmla="*/ 284086 h 585257"/>
              <a:gd name="connsiteX78" fmla="*/ 375205 w 408106"/>
              <a:gd name="connsiteY78" fmla="*/ 258942 h 585257"/>
              <a:gd name="connsiteX79" fmla="*/ 281605 w 408106"/>
              <a:gd name="connsiteY79" fmla="*/ 256364 h 585257"/>
              <a:gd name="connsiteX80" fmla="*/ 281605 w 408106"/>
              <a:gd name="connsiteY80" fmla="*/ 254429 h 585257"/>
              <a:gd name="connsiteX81" fmla="*/ 377142 w 408106"/>
              <a:gd name="connsiteY81" fmla="*/ 253785 h 585257"/>
              <a:gd name="connsiteX82" fmla="*/ 388761 w 408106"/>
              <a:gd name="connsiteY82" fmla="*/ 218971 h 585257"/>
              <a:gd name="connsiteX83" fmla="*/ 307426 w 408106"/>
              <a:gd name="connsiteY83" fmla="*/ 223484 h 585257"/>
              <a:gd name="connsiteX84" fmla="*/ 306780 w 408106"/>
              <a:gd name="connsiteY84" fmla="*/ 220905 h 585257"/>
              <a:gd name="connsiteX85" fmla="*/ 389406 w 408106"/>
              <a:gd name="connsiteY85" fmla="*/ 215103 h 585257"/>
              <a:gd name="connsiteX86" fmla="*/ 391988 w 408106"/>
              <a:gd name="connsiteY86" fmla="*/ 195117 h 585257"/>
              <a:gd name="connsiteX87" fmla="*/ 291933 w 408106"/>
              <a:gd name="connsiteY87" fmla="*/ 203498 h 585257"/>
              <a:gd name="connsiteX88" fmla="*/ 291933 w 408106"/>
              <a:gd name="connsiteY88" fmla="*/ 200275 h 585257"/>
              <a:gd name="connsiteX89" fmla="*/ 391988 w 408106"/>
              <a:gd name="connsiteY89" fmla="*/ 190604 h 585257"/>
              <a:gd name="connsiteX90" fmla="*/ 391988 w 408106"/>
              <a:gd name="connsiteY90" fmla="*/ 180289 h 585257"/>
              <a:gd name="connsiteX91" fmla="*/ 390052 w 408106"/>
              <a:gd name="connsiteY91" fmla="*/ 166750 h 585257"/>
              <a:gd name="connsiteX92" fmla="*/ 328728 w 408106"/>
              <a:gd name="connsiteY92" fmla="*/ 167395 h 585257"/>
              <a:gd name="connsiteX93" fmla="*/ 328728 w 408106"/>
              <a:gd name="connsiteY93" fmla="*/ 164816 h 585257"/>
              <a:gd name="connsiteX94" fmla="*/ 389406 w 408106"/>
              <a:gd name="connsiteY94" fmla="*/ 162237 h 585257"/>
              <a:gd name="connsiteX95" fmla="*/ 386179 w 408106"/>
              <a:gd name="connsiteY95" fmla="*/ 148054 h 585257"/>
              <a:gd name="connsiteX96" fmla="*/ 285478 w 408106"/>
              <a:gd name="connsiteY96" fmla="*/ 150633 h 585257"/>
              <a:gd name="connsiteX97" fmla="*/ 285478 w 408106"/>
              <a:gd name="connsiteY97" fmla="*/ 147409 h 585257"/>
              <a:gd name="connsiteX98" fmla="*/ 384888 w 408106"/>
              <a:gd name="connsiteY98" fmla="*/ 142896 h 585257"/>
              <a:gd name="connsiteX99" fmla="*/ 377142 w 408106"/>
              <a:gd name="connsiteY99" fmla="*/ 121621 h 585257"/>
              <a:gd name="connsiteX100" fmla="*/ 238355 w 408106"/>
              <a:gd name="connsiteY100" fmla="*/ 120977 h 585257"/>
              <a:gd name="connsiteX101" fmla="*/ 238355 w 408106"/>
              <a:gd name="connsiteY101" fmla="*/ 118398 h 585257"/>
              <a:gd name="connsiteX102" fmla="*/ 375850 w 408106"/>
              <a:gd name="connsiteY102" fmla="*/ 117753 h 585257"/>
              <a:gd name="connsiteX103" fmla="*/ 364877 w 408106"/>
              <a:gd name="connsiteY103" fmla="*/ 97767 h 585257"/>
              <a:gd name="connsiteX104" fmla="*/ 163475 w 408106"/>
              <a:gd name="connsiteY104" fmla="*/ 98412 h 585257"/>
              <a:gd name="connsiteX105" fmla="*/ 163475 w 408106"/>
              <a:gd name="connsiteY105" fmla="*/ 95833 h 585257"/>
              <a:gd name="connsiteX106" fmla="*/ 362940 w 408106"/>
              <a:gd name="connsiteY106" fmla="*/ 95189 h 585257"/>
              <a:gd name="connsiteX107" fmla="*/ 350675 w 408106"/>
              <a:gd name="connsiteY107" fmla="*/ 78426 h 585257"/>
              <a:gd name="connsiteX108" fmla="*/ 350030 w 408106"/>
              <a:gd name="connsiteY108" fmla="*/ 78426 h 585257"/>
              <a:gd name="connsiteX109" fmla="*/ 102797 w 408106"/>
              <a:gd name="connsiteY109" fmla="*/ 77782 h 585257"/>
              <a:gd name="connsiteX110" fmla="*/ 102797 w 408106"/>
              <a:gd name="connsiteY110" fmla="*/ 74558 h 585257"/>
              <a:gd name="connsiteX111" fmla="*/ 346802 w 408106"/>
              <a:gd name="connsiteY111" fmla="*/ 74558 h 585257"/>
              <a:gd name="connsiteX112" fmla="*/ 317754 w 408106"/>
              <a:gd name="connsiteY112" fmla="*/ 49415 h 585257"/>
              <a:gd name="connsiteX113" fmla="*/ 146046 w 408106"/>
              <a:gd name="connsiteY113" fmla="*/ 50704 h 585257"/>
              <a:gd name="connsiteX114" fmla="*/ 145401 w 408106"/>
              <a:gd name="connsiteY114" fmla="*/ 50704 h 585257"/>
              <a:gd name="connsiteX115" fmla="*/ 167994 w 408106"/>
              <a:gd name="connsiteY115" fmla="*/ 40389 h 585257"/>
              <a:gd name="connsiteX116" fmla="*/ 309362 w 408106"/>
              <a:gd name="connsiteY116" fmla="*/ 43613 h 585257"/>
              <a:gd name="connsiteX117" fmla="*/ 259012 w 408106"/>
              <a:gd name="connsiteY117" fmla="*/ 21693 h 585257"/>
              <a:gd name="connsiteX118" fmla="*/ 203820 w 408106"/>
              <a:gd name="connsiteY118" fmla="*/ 15185 h 585257"/>
              <a:gd name="connsiteX119" fmla="*/ 180430 w 408106"/>
              <a:gd name="connsiteY119" fmla="*/ 1717 h 585257"/>
              <a:gd name="connsiteX120" fmla="*/ 244811 w 408106"/>
              <a:gd name="connsiteY120" fmla="*/ 2996 h 585257"/>
              <a:gd name="connsiteX121" fmla="*/ 407481 w 408106"/>
              <a:gd name="connsiteY121" fmla="*/ 174487 h 585257"/>
              <a:gd name="connsiteX122" fmla="*/ 267404 w 408106"/>
              <a:gd name="connsiteY122" fmla="*/ 374344 h 585257"/>
              <a:gd name="connsiteX123" fmla="*/ 269986 w 408106"/>
              <a:gd name="connsiteY123" fmla="*/ 450418 h 585257"/>
              <a:gd name="connsiteX124" fmla="*/ 255139 w 408106"/>
              <a:gd name="connsiteY124" fmla="*/ 454931 h 585257"/>
              <a:gd name="connsiteX125" fmla="*/ 255139 w 408106"/>
              <a:gd name="connsiteY125" fmla="*/ 454287 h 585257"/>
              <a:gd name="connsiteX126" fmla="*/ 175740 w 408106"/>
              <a:gd name="connsiteY126" fmla="*/ 460089 h 585257"/>
              <a:gd name="connsiteX127" fmla="*/ 169931 w 408106"/>
              <a:gd name="connsiteY127" fmla="*/ 454287 h 585257"/>
              <a:gd name="connsiteX128" fmla="*/ 166057 w 408106"/>
              <a:gd name="connsiteY128" fmla="*/ 450418 h 585257"/>
              <a:gd name="connsiteX129" fmla="*/ 155729 w 408106"/>
              <a:gd name="connsiteY129" fmla="*/ 296335 h 585257"/>
              <a:gd name="connsiteX130" fmla="*/ 159602 w 408106"/>
              <a:gd name="connsiteY130" fmla="*/ 284086 h 585257"/>
              <a:gd name="connsiteX131" fmla="*/ 247393 w 408106"/>
              <a:gd name="connsiteY131" fmla="*/ 262166 h 585257"/>
              <a:gd name="connsiteX132" fmla="*/ 257721 w 408106"/>
              <a:gd name="connsiteY132" fmla="*/ 170618 h 585257"/>
              <a:gd name="connsiteX133" fmla="*/ 167994 w 408106"/>
              <a:gd name="connsiteY133" fmla="*/ 144830 h 585257"/>
              <a:gd name="connsiteX134" fmla="*/ 127326 w 408106"/>
              <a:gd name="connsiteY134" fmla="*/ 225418 h 585257"/>
              <a:gd name="connsiteX135" fmla="*/ 127326 w 408106"/>
              <a:gd name="connsiteY135" fmla="*/ 227352 h 585257"/>
              <a:gd name="connsiteX136" fmla="*/ 126681 w 408106"/>
              <a:gd name="connsiteY136" fmla="*/ 233154 h 585257"/>
              <a:gd name="connsiteX137" fmla="*/ 66648 w 408106"/>
              <a:gd name="connsiteY137" fmla="*/ 316965 h 585257"/>
              <a:gd name="connsiteX138" fmla="*/ 59547 w 408106"/>
              <a:gd name="connsiteY138" fmla="*/ 316321 h 585257"/>
              <a:gd name="connsiteX139" fmla="*/ 53092 w 408106"/>
              <a:gd name="connsiteY139" fmla="*/ 320189 h 585257"/>
              <a:gd name="connsiteX140" fmla="*/ 3387 w 408106"/>
              <a:gd name="connsiteY140" fmla="*/ 220260 h 585257"/>
              <a:gd name="connsiteX141" fmla="*/ 22753 w 408106"/>
              <a:gd name="connsiteY141" fmla="*/ 100991 h 585257"/>
              <a:gd name="connsiteX142" fmla="*/ 180430 w 408106"/>
              <a:gd name="connsiteY142" fmla="*/ 1717 h 58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408106" h="585257">
                <a:moveTo>
                  <a:pt x="222207" y="494820"/>
                </a:moveTo>
                <a:cubicBezTo>
                  <a:pt x="207360" y="494175"/>
                  <a:pt x="193158" y="494820"/>
                  <a:pt x="178957" y="496110"/>
                </a:cubicBezTo>
                <a:cubicBezTo>
                  <a:pt x="180893" y="521260"/>
                  <a:pt x="185412" y="546411"/>
                  <a:pt x="191222" y="570917"/>
                </a:cubicBezTo>
                <a:cubicBezTo>
                  <a:pt x="217043" y="567692"/>
                  <a:pt x="245446" y="563823"/>
                  <a:pt x="271267" y="566402"/>
                </a:cubicBezTo>
                <a:cubicBezTo>
                  <a:pt x="269976" y="561243"/>
                  <a:pt x="268685" y="556084"/>
                  <a:pt x="266748" y="550925"/>
                </a:cubicBezTo>
                <a:cubicBezTo>
                  <a:pt x="246737" y="554150"/>
                  <a:pt x="224144" y="555439"/>
                  <a:pt x="204132" y="555439"/>
                </a:cubicBezTo>
                <a:cubicBezTo>
                  <a:pt x="202196" y="555439"/>
                  <a:pt x="202196" y="552860"/>
                  <a:pt x="204132" y="552215"/>
                </a:cubicBezTo>
                <a:cubicBezTo>
                  <a:pt x="224144" y="550280"/>
                  <a:pt x="245446" y="547701"/>
                  <a:pt x="265457" y="545766"/>
                </a:cubicBezTo>
                <a:cubicBezTo>
                  <a:pt x="264812" y="541897"/>
                  <a:pt x="264166" y="538672"/>
                  <a:pt x="262875" y="534803"/>
                </a:cubicBezTo>
                <a:cubicBezTo>
                  <a:pt x="247382" y="537383"/>
                  <a:pt x="229953" y="536738"/>
                  <a:pt x="214461" y="534158"/>
                </a:cubicBezTo>
                <a:cubicBezTo>
                  <a:pt x="212524" y="534158"/>
                  <a:pt x="213170" y="531579"/>
                  <a:pt x="214461" y="531579"/>
                </a:cubicBezTo>
                <a:cubicBezTo>
                  <a:pt x="230599" y="532868"/>
                  <a:pt x="246091" y="531579"/>
                  <a:pt x="262230" y="530934"/>
                </a:cubicBezTo>
                <a:cubicBezTo>
                  <a:pt x="260939" y="525775"/>
                  <a:pt x="260293" y="521260"/>
                  <a:pt x="259648" y="516746"/>
                </a:cubicBezTo>
                <a:cubicBezTo>
                  <a:pt x="240282" y="518681"/>
                  <a:pt x="220916" y="518036"/>
                  <a:pt x="201550" y="519326"/>
                </a:cubicBezTo>
                <a:cubicBezTo>
                  <a:pt x="199613" y="519326"/>
                  <a:pt x="199613" y="516101"/>
                  <a:pt x="201550" y="516101"/>
                </a:cubicBezTo>
                <a:cubicBezTo>
                  <a:pt x="220270" y="513522"/>
                  <a:pt x="240282" y="511587"/>
                  <a:pt x="259002" y="513522"/>
                </a:cubicBezTo>
                <a:cubicBezTo>
                  <a:pt x="258356" y="507073"/>
                  <a:pt x="258356" y="501914"/>
                  <a:pt x="258356" y="496110"/>
                </a:cubicBezTo>
                <a:cubicBezTo>
                  <a:pt x="246737" y="497400"/>
                  <a:pt x="234472" y="494820"/>
                  <a:pt x="222207" y="494820"/>
                </a:cubicBezTo>
                <a:close/>
                <a:moveTo>
                  <a:pt x="221239" y="477731"/>
                </a:moveTo>
                <a:cubicBezTo>
                  <a:pt x="236893" y="477086"/>
                  <a:pt x="252224" y="478698"/>
                  <a:pt x="264166" y="485147"/>
                </a:cubicBezTo>
                <a:cubicBezTo>
                  <a:pt x="266748" y="486437"/>
                  <a:pt x="267394" y="488371"/>
                  <a:pt x="266748" y="490951"/>
                </a:cubicBezTo>
                <a:cubicBezTo>
                  <a:pt x="268685" y="491596"/>
                  <a:pt x="269976" y="492240"/>
                  <a:pt x="270622" y="494175"/>
                </a:cubicBezTo>
                <a:cubicBezTo>
                  <a:pt x="280304" y="517391"/>
                  <a:pt x="280304" y="548990"/>
                  <a:pt x="282241" y="573496"/>
                </a:cubicBezTo>
                <a:cubicBezTo>
                  <a:pt x="282241" y="575431"/>
                  <a:pt x="280950" y="576721"/>
                  <a:pt x="279013" y="577365"/>
                </a:cubicBezTo>
                <a:cubicBezTo>
                  <a:pt x="278368" y="578010"/>
                  <a:pt x="277722" y="578655"/>
                  <a:pt x="276431" y="578655"/>
                </a:cubicBezTo>
                <a:cubicBezTo>
                  <a:pt x="249319" y="585749"/>
                  <a:pt x="217043" y="585104"/>
                  <a:pt x="188639" y="585104"/>
                </a:cubicBezTo>
                <a:cubicBezTo>
                  <a:pt x="187994" y="585104"/>
                  <a:pt x="187348" y="585104"/>
                  <a:pt x="186703" y="585104"/>
                </a:cubicBezTo>
                <a:cubicBezTo>
                  <a:pt x="182830" y="585749"/>
                  <a:pt x="178311" y="584459"/>
                  <a:pt x="177020" y="579300"/>
                </a:cubicBezTo>
                <a:cubicBezTo>
                  <a:pt x="168628" y="549635"/>
                  <a:pt x="166046" y="518036"/>
                  <a:pt x="168628" y="487081"/>
                </a:cubicBezTo>
                <a:cubicBezTo>
                  <a:pt x="168628" y="482567"/>
                  <a:pt x="173792" y="481277"/>
                  <a:pt x="176374" y="483857"/>
                </a:cubicBezTo>
                <a:cubicBezTo>
                  <a:pt x="189608" y="481277"/>
                  <a:pt x="205585" y="478375"/>
                  <a:pt x="221239" y="477731"/>
                </a:cubicBezTo>
                <a:close/>
                <a:moveTo>
                  <a:pt x="333270" y="307278"/>
                </a:moveTo>
                <a:cubicBezTo>
                  <a:pt x="335208" y="307922"/>
                  <a:pt x="335208" y="310499"/>
                  <a:pt x="333270" y="310499"/>
                </a:cubicBezTo>
                <a:cubicBezTo>
                  <a:pt x="297747" y="315008"/>
                  <a:pt x="260931" y="314364"/>
                  <a:pt x="225408" y="314364"/>
                </a:cubicBezTo>
                <a:cubicBezTo>
                  <a:pt x="223470" y="314364"/>
                  <a:pt x="223470" y="311787"/>
                  <a:pt x="225408" y="311787"/>
                </a:cubicBezTo>
                <a:cubicBezTo>
                  <a:pt x="260931" y="309855"/>
                  <a:pt x="297747" y="305990"/>
                  <a:pt x="333270" y="307278"/>
                </a:cubicBezTo>
                <a:close/>
                <a:moveTo>
                  <a:pt x="203820" y="15185"/>
                </a:moveTo>
                <a:cubicBezTo>
                  <a:pt x="148265" y="16092"/>
                  <a:pt x="93437" y="38938"/>
                  <a:pt x="55674" y="81005"/>
                </a:cubicBezTo>
                <a:cubicBezTo>
                  <a:pt x="29853" y="110661"/>
                  <a:pt x="14361" y="147409"/>
                  <a:pt x="15007" y="187381"/>
                </a:cubicBezTo>
                <a:cubicBezTo>
                  <a:pt x="15652" y="218971"/>
                  <a:pt x="25335" y="293756"/>
                  <a:pt x="56965" y="311163"/>
                </a:cubicBezTo>
                <a:cubicBezTo>
                  <a:pt x="58256" y="311163"/>
                  <a:pt x="58902" y="312452"/>
                  <a:pt x="59547" y="313097"/>
                </a:cubicBezTo>
                <a:cubicBezTo>
                  <a:pt x="59547" y="313097"/>
                  <a:pt x="59547" y="312452"/>
                  <a:pt x="59547" y="312452"/>
                </a:cubicBezTo>
                <a:cubicBezTo>
                  <a:pt x="76976" y="282796"/>
                  <a:pt x="94405" y="253785"/>
                  <a:pt x="113771" y="226063"/>
                </a:cubicBezTo>
                <a:cubicBezTo>
                  <a:pt x="115062" y="224773"/>
                  <a:pt x="115707" y="224129"/>
                  <a:pt x="116353" y="223484"/>
                </a:cubicBezTo>
                <a:cubicBezTo>
                  <a:pt x="95051" y="139028"/>
                  <a:pt x="212535" y="88097"/>
                  <a:pt x="266113" y="155790"/>
                </a:cubicBezTo>
                <a:cubicBezTo>
                  <a:pt x="290642" y="187381"/>
                  <a:pt x="288706" y="235733"/>
                  <a:pt x="264176" y="267323"/>
                </a:cubicBezTo>
                <a:cubicBezTo>
                  <a:pt x="242228" y="294401"/>
                  <a:pt x="198333" y="312452"/>
                  <a:pt x="164121" y="300203"/>
                </a:cubicBezTo>
                <a:cubicBezTo>
                  <a:pt x="178322" y="344687"/>
                  <a:pt x="186714" y="400776"/>
                  <a:pt x="178322" y="446550"/>
                </a:cubicBezTo>
                <a:cubicBezTo>
                  <a:pt x="202852" y="444616"/>
                  <a:pt x="227382" y="441393"/>
                  <a:pt x="251911" y="441393"/>
                </a:cubicBezTo>
                <a:cubicBezTo>
                  <a:pt x="251266" y="436880"/>
                  <a:pt x="250620" y="432367"/>
                  <a:pt x="249975" y="427854"/>
                </a:cubicBezTo>
                <a:cubicBezTo>
                  <a:pt x="249975" y="427854"/>
                  <a:pt x="249975" y="428499"/>
                  <a:pt x="249329" y="428499"/>
                </a:cubicBezTo>
                <a:cubicBezTo>
                  <a:pt x="233191" y="431077"/>
                  <a:pt x="216408" y="431722"/>
                  <a:pt x="199624" y="433011"/>
                </a:cubicBezTo>
                <a:cubicBezTo>
                  <a:pt x="198333" y="433011"/>
                  <a:pt x="197688" y="430433"/>
                  <a:pt x="199624" y="430433"/>
                </a:cubicBezTo>
                <a:cubicBezTo>
                  <a:pt x="215762" y="427854"/>
                  <a:pt x="232546" y="425275"/>
                  <a:pt x="249329" y="424630"/>
                </a:cubicBezTo>
                <a:cubicBezTo>
                  <a:pt x="249329" y="420762"/>
                  <a:pt x="248684" y="416249"/>
                  <a:pt x="248684" y="411736"/>
                </a:cubicBezTo>
                <a:cubicBezTo>
                  <a:pt x="230609" y="409802"/>
                  <a:pt x="211889" y="408513"/>
                  <a:pt x="193169" y="409157"/>
                </a:cubicBezTo>
                <a:cubicBezTo>
                  <a:pt x="191233" y="409157"/>
                  <a:pt x="191233" y="406579"/>
                  <a:pt x="193169" y="406579"/>
                </a:cubicBezTo>
                <a:cubicBezTo>
                  <a:pt x="211889" y="404645"/>
                  <a:pt x="230609" y="405289"/>
                  <a:pt x="248684" y="407868"/>
                </a:cubicBezTo>
                <a:cubicBezTo>
                  <a:pt x="249329" y="400776"/>
                  <a:pt x="249329" y="394329"/>
                  <a:pt x="249975" y="387882"/>
                </a:cubicBezTo>
                <a:cubicBezTo>
                  <a:pt x="244811" y="387882"/>
                  <a:pt x="239001" y="387238"/>
                  <a:pt x="233191" y="387882"/>
                </a:cubicBezTo>
                <a:cubicBezTo>
                  <a:pt x="226091" y="387882"/>
                  <a:pt x="219635" y="389817"/>
                  <a:pt x="212535" y="391106"/>
                </a:cubicBezTo>
                <a:cubicBezTo>
                  <a:pt x="211244" y="391106"/>
                  <a:pt x="211244" y="389817"/>
                  <a:pt x="211889" y="389172"/>
                </a:cubicBezTo>
                <a:cubicBezTo>
                  <a:pt x="223508" y="384659"/>
                  <a:pt x="238355" y="382080"/>
                  <a:pt x="250620" y="384659"/>
                </a:cubicBezTo>
                <a:cubicBezTo>
                  <a:pt x="251266" y="381435"/>
                  <a:pt x="251911" y="377567"/>
                  <a:pt x="252557" y="374344"/>
                </a:cubicBezTo>
                <a:cubicBezTo>
                  <a:pt x="251266" y="373054"/>
                  <a:pt x="249975" y="371120"/>
                  <a:pt x="249975" y="368541"/>
                </a:cubicBezTo>
                <a:cubicBezTo>
                  <a:pt x="233191" y="370475"/>
                  <a:pt x="216408" y="369831"/>
                  <a:pt x="199624" y="370475"/>
                </a:cubicBezTo>
                <a:cubicBezTo>
                  <a:pt x="198333" y="370475"/>
                  <a:pt x="198333" y="367897"/>
                  <a:pt x="199624" y="367897"/>
                </a:cubicBezTo>
                <a:cubicBezTo>
                  <a:pt x="216408" y="366607"/>
                  <a:pt x="233837" y="364673"/>
                  <a:pt x="250620" y="364673"/>
                </a:cubicBezTo>
                <a:cubicBezTo>
                  <a:pt x="251266" y="362739"/>
                  <a:pt x="252557" y="361450"/>
                  <a:pt x="255784" y="360805"/>
                </a:cubicBezTo>
                <a:cubicBezTo>
                  <a:pt x="271277" y="356292"/>
                  <a:pt x="286769" y="349845"/>
                  <a:pt x="300970" y="340819"/>
                </a:cubicBezTo>
                <a:cubicBezTo>
                  <a:pt x="272568" y="342109"/>
                  <a:pt x="244811" y="342753"/>
                  <a:pt x="217053" y="341464"/>
                </a:cubicBezTo>
                <a:cubicBezTo>
                  <a:pt x="215117" y="341464"/>
                  <a:pt x="215117" y="338885"/>
                  <a:pt x="217053" y="338885"/>
                </a:cubicBezTo>
                <a:cubicBezTo>
                  <a:pt x="246747" y="338885"/>
                  <a:pt x="277086" y="338240"/>
                  <a:pt x="307426" y="336306"/>
                </a:cubicBezTo>
                <a:cubicBezTo>
                  <a:pt x="326791" y="323412"/>
                  <a:pt x="344220" y="306650"/>
                  <a:pt x="357776" y="287309"/>
                </a:cubicBezTo>
                <a:cubicBezTo>
                  <a:pt x="333246" y="289243"/>
                  <a:pt x="308071" y="287309"/>
                  <a:pt x="283542" y="284730"/>
                </a:cubicBezTo>
                <a:cubicBezTo>
                  <a:pt x="281605" y="284086"/>
                  <a:pt x="281605" y="281507"/>
                  <a:pt x="283542" y="281507"/>
                </a:cubicBezTo>
                <a:cubicBezTo>
                  <a:pt x="308717" y="282796"/>
                  <a:pt x="333892" y="282796"/>
                  <a:pt x="359067" y="283441"/>
                </a:cubicBezTo>
                <a:cubicBezTo>
                  <a:pt x="359713" y="283441"/>
                  <a:pt x="359713" y="283441"/>
                  <a:pt x="360358" y="284086"/>
                </a:cubicBezTo>
                <a:cubicBezTo>
                  <a:pt x="365522" y="275705"/>
                  <a:pt x="370686" y="267323"/>
                  <a:pt x="375205" y="258942"/>
                </a:cubicBezTo>
                <a:cubicBezTo>
                  <a:pt x="343575" y="257653"/>
                  <a:pt x="312590" y="256364"/>
                  <a:pt x="281605" y="256364"/>
                </a:cubicBezTo>
                <a:cubicBezTo>
                  <a:pt x="279668" y="257008"/>
                  <a:pt x="279668" y="254429"/>
                  <a:pt x="281605" y="254429"/>
                </a:cubicBezTo>
                <a:cubicBezTo>
                  <a:pt x="313235" y="252495"/>
                  <a:pt x="345511" y="251851"/>
                  <a:pt x="377142" y="253785"/>
                </a:cubicBezTo>
                <a:cubicBezTo>
                  <a:pt x="382306" y="242825"/>
                  <a:pt x="386179" y="231220"/>
                  <a:pt x="388761" y="218971"/>
                </a:cubicBezTo>
                <a:cubicBezTo>
                  <a:pt x="361649" y="221550"/>
                  <a:pt x="333892" y="220905"/>
                  <a:pt x="307426" y="223484"/>
                </a:cubicBezTo>
                <a:cubicBezTo>
                  <a:pt x="305489" y="223484"/>
                  <a:pt x="305489" y="220905"/>
                  <a:pt x="306780" y="220905"/>
                </a:cubicBezTo>
                <a:cubicBezTo>
                  <a:pt x="333246" y="216392"/>
                  <a:pt x="362295" y="212524"/>
                  <a:pt x="389406" y="215103"/>
                </a:cubicBezTo>
                <a:cubicBezTo>
                  <a:pt x="390697" y="208011"/>
                  <a:pt x="391343" y="201564"/>
                  <a:pt x="391988" y="195117"/>
                </a:cubicBezTo>
                <a:cubicBezTo>
                  <a:pt x="358422" y="197696"/>
                  <a:pt x="325500" y="198985"/>
                  <a:pt x="291933" y="203498"/>
                </a:cubicBezTo>
                <a:cubicBezTo>
                  <a:pt x="290642" y="203498"/>
                  <a:pt x="289997" y="200275"/>
                  <a:pt x="291933" y="200275"/>
                </a:cubicBezTo>
                <a:cubicBezTo>
                  <a:pt x="324209" y="194472"/>
                  <a:pt x="358422" y="189315"/>
                  <a:pt x="391988" y="190604"/>
                </a:cubicBezTo>
                <a:cubicBezTo>
                  <a:pt x="391988" y="187381"/>
                  <a:pt x="391988" y="183512"/>
                  <a:pt x="391988" y="180289"/>
                </a:cubicBezTo>
                <a:cubicBezTo>
                  <a:pt x="391343" y="175776"/>
                  <a:pt x="390697" y="171263"/>
                  <a:pt x="390052" y="166750"/>
                </a:cubicBezTo>
                <a:cubicBezTo>
                  <a:pt x="370041" y="169329"/>
                  <a:pt x="348739" y="168684"/>
                  <a:pt x="328728" y="167395"/>
                </a:cubicBezTo>
                <a:cubicBezTo>
                  <a:pt x="326791" y="167395"/>
                  <a:pt x="326791" y="164816"/>
                  <a:pt x="328728" y="164816"/>
                </a:cubicBezTo>
                <a:cubicBezTo>
                  <a:pt x="348739" y="164816"/>
                  <a:pt x="369395" y="162882"/>
                  <a:pt x="389406" y="162237"/>
                </a:cubicBezTo>
                <a:cubicBezTo>
                  <a:pt x="388761" y="157724"/>
                  <a:pt x="387470" y="152567"/>
                  <a:pt x="386179" y="148054"/>
                </a:cubicBezTo>
                <a:cubicBezTo>
                  <a:pt x="353257" y="152567"/>
                  <a:pt x="319045" y="153212"/>
                  <a:pt x="285478" y="150633"/>
                </a:cubicBezTo>
                <a:cubicBezTo>
                  <a:pt x="283542" y="149988"/>
                  <a:pt x="283542" y="147409"/>
                  <a:pt x="285478" y="147409"/>
                </a:cubicBezTo>
                <a:cubicBezTo>
                  <a:pt x="319045" y="148699"/>
                  <a:pt x="351966" y="146765"/>
                  <a:pt x="384888" y="142896"/>
                </a:cubicBezTo>
                <a:cubicBezTo>
                  <a:pt x="382951" y="135805"/>
                  <a:pt x="380369" y="128713"/>
                  <a:pt x="377142" y="121621"/>
                </a:cubicBezTo>
                <a:cubicBezTo>
                  <a:pt x="331310" y="123555"/>
                  <a:pt x="284833" y="122911"/>
                  <a:pt x="238355" y="120977"/>
                </a:cubicBezTo>
                <a:cubicBezTo>
                  <a:pt x="236419" y="120977"/>
                  <a:pt x="236419" y="118398"/>
                  <a:pt x="238355" y="118398"/>
                </a:cubicBezTo>
                <a:cubicBezTo>
                  <a:pt x="284187" y="117108"/>
                  <a:pt x="330019" y="115819"/>
                  <a:pt x="375850" y="117753"/>
                </a:cubicBezTo>
                <a:cubicBezTo>
                  <a:pt x="372623" y="110661"/>
                  <a:pt x="368750" y="104214"/>
                  <a:pt x="364877" y="97767"/>
                </a:cubicBezTo>
                <a:cubicBezTo>
                  <a:pt x="297097" y="97123"/>
                  <a:pt x="230609" y="95189"/>
                  <a:pt x="163475" y="98412"/>
                </a:cubicBezTo>
                <a:cubicBezTo>
                  <a:pt x="161539" y="98412"/>
                  <a:pt x="161539" y="96478"/>
                  <a:pt x="163475" y="95833"/>
                </a:cubicBezTo>
                <a:cubicBezTo>
                  <a:pt x="228673" y="89386"/>
                  <a:pt x="297097" y="87452"/>
                  <a:pt x="362940" y="95189"/>
                </a:cubicBezTo>
                <a:cubicBezTo>
                  <a:pt x="359067" y="89386"/>
                  <a:pt x="355194" y="84229"/>
                  <a:pt x="350675" y="78426"/>
                </a:cubicBezTo>
                <a:cubicBezTo>
                  <a:pt x="350030" y="78426"/>
                  <a:pt x="350030" y="78426"/>
                  <a:pt x="350030" y="78426"/>
                </a:cubicBezTo>
                <a:cubicBezTo>
                  <a:pt x="267404" y="75848"/>
                  <a:pt x="185423" y="75848"/>
                  <a:pt x="102797" y="77782"/>
                </a:cubicBezTo>
                <a:cubicBezTo>
                  <a:pt x="100860" y="77782"/>
                  <a:pt x="100860" y="74558"/>
                  <a:pt x="102797" y="74558"/>
                </a:cubicBezTo>
                <a:cubicBezTo>
                  <a:pt x="184132" y="68756"/>
                  <a:pt x="266113" y="69401"/>
                  <a:pt x="346802" y="74558"/>
                </a:cubicBezTo>
                <a:cubicBezTo>
                  <a:pt x="338410" y="64888"/>
                  <a:pt x="328728" y="56507"/>
                  <a:pt x="317754" y="49415"/>
                </a:cubicBezTo>
                <a:cubicBezTo>
                  <a:pt x="303553" y="48770"/>
                  <a:pt x="144755" y="44257"/>
                  <a:pt x="146046" y="50704"/>
                </a:cubicBezTo>
                <a:cubicBezTo>
                  <a:pt x="146046" y="51349"/>
                  <a:pt x="145401" y="51349"/>
                  <a:pt x="145401" y="50704"/>
                </a:cubicBezTo>
                <a:cubicBezTo>
                  <a:pt x="140882" y="37810"/>
                  <a:pt x="160248" y="40389"/>
                  <a:pt x="167994" y="40389"/>
                </a:cubicBezTo>
                <a:cubicBezTo>
                  <a:pt x="215117" y="39100"/>
                  <a:pt x="262240" y="40389"/>
                  <a:pt x="309362" y="43613"/>
                </a:cubicBezTo>
                <a:cubicBezTo>
                  <a:pt x="293870" y="33942"/>
                  <a:pt x="277086" y="26206"/>
                  <a:pt x="259012" y="21693"/>
                </a:cubicBezTo>
                <a:cubicBezTo>
                  <a:pt x="240938" y="17019"/>
                  <a:pt x="222339" y="14883"/>
                  <a:pt x="203820" y="15185"/>
                </a:cubicBezTo>
                <a:close/>
                <a:moveTo>
                  <a:pt x="180430" y="1717"/>
                </a:moveTo>
                <a:cubicBezTo>
                  <a:pt x="201763" y="-912"/>
                  <a:pt x="223509" y="-550"/>
                  <a:pt x="244811" y="2996"/>
                </a:cubicBezTo>
                <a:cubicBezTo>
                  <a:pt x="331310" y="17180"/>
                  <a:pt x="399735" y="86163"/>
                  <a:pt x="407481" y="174487"/>
                </a:cubicBezTo>
                <a:cubicBezTo>
                  <a:pt x="415227" y="258942"/>
                  <a:pt x="350030" y="351134"/>
                  <a:pt x="267404" y="374344"/>
                </a:cubicBezTo>
                <a:cubicBezTo>
                  <a:pt x="264822" y="400132"/>
                  <a:pt x="266113" y="424630"/>
                  <a:pt x="269986" y="450418"/>
                </a:cubicBezTo>
                <a:cubicBezTo>
                  <a:pt x="271277" y="460089"/>
                  <a:pt x="258366" y="463957"/>
                  <a:pt x="255139" y="454931"/>
                </a:cubicBezTo>
                <a:cubicBezTo>
                  <a:pt x="255139" y="454287"/>
                  <a:pt x="255139" y="454287"/>
                  <a:pt x="255139" y="454287"/>
                </a:cubicBezTo>
                <a:cubicBezTo>
                  <a:pt x="228673" y="458155"/>
                  <a:pt x="202206" y="458799"/>
                  <a:pt x="175740" y="460089"/>
                </a:cubicBezTo>
                <a:cubicBezTo>
                  <a:pt x="171867" y="460089"/>
                  <a:pt x="169931" y="457510"/>
                  <a:pt x="169931" y="454287"/>
                </a:cubicBezTo>
                <a:cubicBezTo>
                  <a:pt x="167994" y="453642"/>
                  <a:pt x="166703" y="452352"/>
                  <a:pt x="166057" y="450418"/>
                </a:cubicBezTo>
                <a:cubicBezTo>
                  <a:pt x="157020" y="401421"/>
                  <a:pt x="157666" y="345977"/>
                  <a:pt x="155729" y="296335"/>
                </a:cubicBezTo>
                <a:cubicBezTo>
                  <a:pt x="150565" y="292467"/>
                  <a:pt x="153147" y="283441"/>
                  <a:pt x="159602" y="284086"/>
                </a:cubicBezTo>
                <a:cubicBezTo>
                  <a:pt x="191878" y="284730"/>
                  <a:pt x="221572" y="287309"/>
                  <a:pt x="247393" y="262166"/>
                </a:cubicBezTo>
                <a:cubicBezTo>
                  <a:pt x="270631" y="238957"/>
                  <a:pt x="275150" y="198985"/>
                  <a:pt x="257721" y="170618"/>
                </a:cubicBezTo>
                <a:cubicBezTo>
                  <a:pt x="239646" y="141607"/>
                  <a:pt x="198333" y="130002"/>
                  <a:pt x="167994" y="144830"/>
                </a:cubicBezTo>
                <a:cubicBezTo>
                  <a:pt x="136364" y="160303"/>
                  <a:pt x="125390" y="192538"/>
                  <a:pt x="127326" y="225418"/>
                </a:cubicBezTo>
                <a:cubicBezTo>
                  <a:pt x="127326" y="226063"/>
                  <a:pt x="127326" y="226707"/>
                  <a:pt x="127326" y="227352"/>
                </a:cubicBezTo>
                <a:cubicBezTo>
                  <a:pt x="127972" y="228641"/>
                  <a:pt x="127972" y="231220"/>
                  <a:pt x="126681" y="233154"/>
                </a:cubicBezTo>
                <a:cubicBezTo>
                  <a:pt x="107961" y="261521"/>
                  <a:pt x="87304" y="289888"/>
                  <a:pt x="66648" y="316965"/>
                </a:cubicBezTo>
                <a:cubicBezTo>
                  <a:pt x="64711" y="319544"/>
                  <a:pt x="60838" y="318899"/>
                  <a:pt x="59547" y="316321"/>
                </a:cubicBezTo>
                <a:cubicBezTo>
                  <a:pt x="58902" y="318899"/>
                  <a:pt x="56320" y="321478"/>
                  <a:pt x="53092" y="320189"/>
                </a:cubicBezTo>
                <a:cubicBezTo>
                  <a:pt x="18234" y="306005"/>
                  <a:pt x="9842" y="253140"/>
                  <a:pt x="3387" y="220260"/>
                </a:cubicBezTo>
                <a:cubicBezTo>
                  <a:pt x="-4359" y="178355"/>
                  <a:pt x="805" y="137739"/>
                  <a:pt x="22753" y="100991"/>
                </a:cubicBezTo>
                <a:cubicBezTo>
                  <a:pt x="56158" y="44419"/>
                  <a:pt x="116433" y="9605"/>
                  <a:pt x="180430" y="1717"/>
                </a:cubicBezTo>
                <a:close/>
              </a:path>
            </a:pathLst>
          </a:custGeom>
          <a:solidFill>
            <a:srgbClr val="0FB7B8"/>
          </a:solidFill>
          <a:ln>
            <a:noFill/>
          </a:ln>
        </p:spPr>
      </p:sp>
      <p:pic>
        <p:nvPicPr>
          <p:cNvPr id="3" name="图片 2"/>
          <p:cNvPicPr>
            <a:picLocks noChangeAspect="1"/>
          </p:cNvPicPr>
          <p:nvPr/>
        </p:nvPicPr>
        <p:blipFill>
          <a:blip r:embed="rId3"/>
          <a:stretch>
            <a:fillRect/>
          </a:stretch>
        </p:blipFill>
        <p:spPr>
          <a:xfrm>
            <a:off x="902193" y="1983587"/>
            <a:ext cx="8273705" cy="420307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668717" y="283037"/>
            <a:ext cx="9455783" cy="5490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25500">
              <a:lnSpc>
                <a:spcPct val="100000"/>
              </a:lnSpc>
              <a:spcBef>
                <a:spcPts val="0"/>
              </a:spcBef>
            </a:pPr>
            <a:r>
              <a:rPr kumimoji="1" lang="en-US" altLang="zh-CN" sz="2400" dirty="0">
                <a:solidFill>
                  <a:schemeClr val="bg1">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rPr>
              <a:t>Conclusion</a:t>
            </a:r>
          </a:p>
        </p:txBody>
      </p:sp>
      <p:sp>
        <p:nvSpPr>
          <p:cNvPr id="3" name="文本框 2"/>
          <p:cNvSpPr txBox="1"/>
          <p:nvPr/>
        </p:nvSpPr>
        <p:spPr>
          <a:xfrm>
            <a:off x="956733" y="2861736"/>
            <a:ext cx="10278534" cy="369332"/>
          </a:xfrm>
          <a:prstGeom prst="rect">
            <a:avLst/>
          </a:prstGeom>
          <a:noFill/>
        </p:spPr>
        <p:txBody>
          <a:bodyPr wrap="square" rtlCol="0">
            <a:spAutoFit/>
          </a:bodyPr>
          <a:lstStyle/>
          <a:p>
            <a:r>
              <a:rPr lang="en-US" altLang="zh-CN" dirty="0">
                <a:solidFill>
                  <a:schemeClr val="bg1">
                    <a:lumMod val="10000"/>
                  </a:schemeClr>
                </a:solidFill>
              </a:rPr>
              <a:t>2. How to draw user journey map</a:t>
            </a:r>
            <a:r>
              <a:rPr lang="zh-CN" altLang="en-US" dirty="0">
                <a:solidFill>
                  <a:schemeClr val="bg1">
                    <a:lumMod val="10000"/>
                  </a:schemeClr>
                </a:solidFill>
              </a:rPr>
              <a:t>：</a:t>
            </a:r>
          </a:p>
        </p:txBody>
      </p:sp>
      <p:sp>
        <p:nvSpPr>
          <p:cNvPr id="5" name="椭圆 69"/>
          <p:cNvSpPr/>
          <p:nvPr/>
        </p:nvSpPr>
        <p:spPr bwMode="auto">
          <a:xfrm>
            <a:off x="1142390" y="3464402"/>
            <a:ext cx="2235930" cy="718486"/>
          </a:xfrm>
          <a:prstGeom prst="chevron">
            <a:avLst>
              <a:gd name="adj" fmla="val 37709"/>
            </a:avLst>
          </a:prstGeom>
          <a:solidFill>
            <a:schemeClr val="bg2">
              <a:lumMod val="90000"/>
            </a:schemeClr>
          </a:solidFill>
          <a:ln>
            <a:noFill/>
            <a:headEnd type="none" w="med" len="med"/>
            <a:tailEnd type="arrow" w="med" len="med"/>
          </a:ln>
          <a:effectLst/>
        </p:spPr>
        <p:txBody>
          <a:bodyPr lIns="0" rIns="0" rtlCol="0" anchor="ctr"/>
          <a:lstStyle/>
          <a:p>
            <a:pPr algn="ctr" defTabSz="777240">
              <a:spcAft>
                <a:spcPts val="600"/>
              </a:spcAft>
              <a:defRPr/>
            </a:pPr>
            <a:r>
              <a:rPr kumimoji="1" lang="en-US" altLang="zh-CN" sz="1400" dirty="0">
                <a:solidFill>
                  <a:schemeClr val="bg1">
                    <a:lumMod val="10000"/>
                  </a:schemeClr>
                </a:solidFill>
                <a:latin typeface="OPPOSans M" panose="00020600040101010101" charset="-122"/>
                <a:ea typeface="OPPOSans M" panose="00020600040101010101" charset="-122"/>
                <a:sym typeface="Arial" panose="020B0604020202020204" pitchFamily="34" charset="0"/>
              </a:rPr>
              <a:t>Identify journey stages</a:t>
            </a:r>
          </a:p>
        </p:txBody>
      </p:sp>
      <p:sp>
        <p:nvSpPr>
          <p:cNvPr id="6" name="椭圆 69"/>
          <p:cNvSpPr/>
          <p:nvPr/>
        </p:nvSpPr>
        <p:spPr bwMode="auto">
          <a:xfrm>
            <a:off x="3165197" y="3462071"/>
            <a:ext cx="2010934" cy="718486"/>
          </a:xfrm>
          <a:prstGeom prst="chevron">
            <a:avLst>
              <a:gd name="adj" fmla="val 37709"/>
            </a:avLst>
          </a:prstGeom>
          <a:solidFill>
            <a:schemeClr val="bg2">
              <a:lumMod val="90000"/>
            </a:schemeClr>
          </a:solidFill>
          <a:ln>
            <a:noFill/>
            <a:headEnd type="none" w="med" len="med"/>
            <a:tailEnd type="arrow" w="med" len="med"/>
          </a:ln>
          <a:effectLst/>
        </p:spPr>
        <p:txBody>
          <a:bodyPr lIns="0" rIns="0" rtlCol="0" anchor="ctr"/>
          <a:lstStyle/>
          <a:p>
            <a:pPr algn="ctr" defTabSz="777240">
              <a:spcAft>
                <a:spcPts val="600"/>
              </a:spcAft>
              <a:defRPr/>
            </a:pPr>
            <a:r>
              <a:rPr kumimoji="1" lang="en-US" altLang="zh-CN" sz="1400" dirty="0">
                <a:solidFill>
                  <a:schemeClr val="bg1">
                    <a:lumMod val="10000"/>
                  </a:schemeClr>
                </a:solidFill>
                <a:latin typeface="OPPOSans M" panose="00020600040101010101" charset="-122"/>
                <a:ea typeface="OPPOSans M" panose="00020600040101010101" charset="-122"/>
                <a:sym typeface="Arial" panose="020B0604020202020204" pitchFamily="34" charset="0"/>
              </a:rPr>
              <a:t>Describe user behaviors</a:t>
            </a:r>
          </a:p>
        </p:txBody>
      </p:sp>
      <p:sp>
        <p:nvSpPr>
          <p:cNvPr id="7" name="椭圆 69"/>
          <p:cNvSpPr/>
          <p:nvPr/>
        </p:nvSpPr>
        <p:spPr bwMode="auto">
          <a:xfrm>
            <a:off x="4956745" y="3459740"/>
            <a:ext cx="2388477" cy="718486"/>
          </a:xfrm>
          <a:prstGeom prst="chevron">
            <a:avLst>
              <a:gd name="adj" fmla="val 37709"/>
            </a:avLst>
          </a:prstGeom>
          <a:solidFill>
            <a:schemeClr val="bg2">
              <a:lumMod val="90000"/>
            </a:schemeClr>
          </a:solidFill>
          <a:ln>
            <a:noFill/>
            <a:headEnd type="none" w="med" len="med"/>
            <a:tailEnd type="arrow" w="med" len="med"/>
          </a:ln>
          <a:effectLst/>
        </p:spPr>
        <p:txBody>
          <a:bodyPr lIns="0" rIns="0" rtlCol="0" anchor="ctr"/>
          <a:lstStyle/>
          <a:p>
            <a:pPr algn="ctr" defTabSz="777240">
              <a:spcAft>
                <a:spcPts val="600"/>
              </a:spcAft>
              <a:defRPr/>
            </a:pPr>
            <a:r>
              <a:rPr kumimoji="1" lang="en-US" altLang="zh-CN" sz="1400" dirty="0">
                <a:solidFill>
                  <a:schemeClr val="bg1">
                    <a:lumMod val="10000"/>
                  </a:schemeClr>
                </a:solidFill>
                <a:latin typeface="OPPOSans M" panose="00020600040101010101" charset="-122"/>
                <a:ea typeface="OPPOSans M" panose="00020600040101010101" charset="-122"/>
                <a:sym typeface="Arial" panose="020B0604020202020204" pitchFamily="34" charset="0"/>
              </a:rPr>
              <a:t>Describe positive &amp; negative feelings</a:t>
            </a:r>
          </a:p>
        </p:txBody>
      </p:sp>
      <p:sp>
        <p:nvSpPr>
          <p:cNvPr id="8" name="椭圆 69"/>
          <p:cNvSpPr/>
          <p:nvPr/>
        </p:nvSpPr>
        <p:spPr bwMode="auto">
          <a:xfrm>
            <a:off x="7129101" y="3468642"/>
            <a:ext cx="2235930" cy="718486"/>
          </a:xfrm>
          <a:prstGeom prst="chevron">
            <a:avLst>
              <a:gd name="adj" fmla="val 37709"/>
            </a:avLst>
          </a:prstGeom>
          <a:solidFill>
            <a:schemeClr val="bg2">
              <a:lumMod val="90000"/>
            </a:schemeClr>
          </a:solidFill>
          <a:ln>
            <a:noFill/>
            <a:headEnd type="none" w="med" len="med"/>
            <a:tailEnd type="arrow" w="med" len="med"/>
          </a:ln>
          <a:effectLst/>
        </p:spPr>
        <p:txBody>
          <a:bodyPr lIns="0" rIns="0" rtlCol="0" anchor="ctr"/>
          <a:lstStyle/>
          <a:p>
            <a:pPr algn="ctr" defTabSz="777240">
              <a:spcAft>
                <a:spcPts val="600"/>
              </a:spcAft>
              <a:defRPr/>
            </a:pPr>
            <a:r>
              <a:rPr kumimoji="1" lang="en-US" altLang="zh-CN" sz="1400" dirty="0">
                <a:solidFill>
                  <a:schemeClr val="bg1">
                    <a:lumMod val="10000"/>
                  </a:schemeClr>
                </a:solidFill>
                <a:latin typeface="OPPOSans M" panose="00020600040101010101" charset="-122"/>
                <a:ea typeface="OPPOSans M" panose="00020600040101010101" charset="-122"/>
                <a:sym typeface="Arial" panose="020B0604020202020204" pitchFamily="34" charset="0"/>
              </a:rPr>
              <a:t>Find out driving factors</a:t>
            </a:r>
          </a:p>
        </p:txBody>
      </p:sp>
      <p:sp>
        <p:nvSpPr>
          <p:cNvPr id="10" name="文本框 9"/>
          <p:cNvSpPr txBox="1"/>
          <p:nvPr/>
        </p:nvSpPr>
        <p:spPr>
          <a:xfrm>
            <a:off x="990602" y="4639739"/>
            <a:ext cx="10278534" cy="369332"/>
          </a:xfrm>
          <a:prstGeom prst="rect">
            <a:avLst/>
          </a:prstGeom>
          <a:noFill/>
        </p:spPr>
        <p:txBody>
          <a:bodyPr wrap="square" rtlCol="0">
            <a:spAutoFit/>
          </a:bodyPr>
          <a:lstStyle/>
          <a:p>
            <a:r>
              <a:rPr lang="en-US" altLang="zh-CN" dirty="0">
                <a:solidFill>
                  <a:schemeClr val="bg1">
                    <a:lumMod val="10000"/>
                  </a:schemeClr>
                </a:solidFill>
              </a:rPr>
              <a:t>3. How to find solutions</a:t>
            </a:r>
            <a:r>
              <a:rPr lang="zh-CN" altLang="en-US" dirty="0">
                <a:solidFill>
                  <a:schemeClr val="bg1">
                    <a:lumMod val="10000"/>
                  </a:schemeClr>
                </a:solidFill>
              </a:rPr>
              <a:t>：</a:t>
            </a:r>
          </a:p>
        </p:txBody>
      </p:sp>
      <p:sp>
        <p:nvSpPr>
          <p:cNvPr id="11" name="椭圆 69"/>
          <p:cNvSpPr/>
          <p:nvPr/>
        </p:nvSpPr>
        <p:spPr bwMode="auto">
          <a:xfrm>
            <a:off x="1135235" y="5254163"/>
            <a:ext cx="2844101" cy="718486"/>
          </a:xfrm>
          <a:prstGeom prst="chevron">
            <a:avLst>
              <a:gd name="adj" fmla="val 37709"/>
            </a:avLst>
          </a:prstGeom>
          <a:solidFill>
            <a:schemeClr val="bg2">
              <a:lumMod val="90000"/>
            </a:schemeClr>
          </a:solidFill>
          <a:ln>
            <a:noFill/>
            <a:headEnd type="none" w="med" len="med"/>
            <a:tailEnd type="arrow" w="med" len="med"/>
          </a:ln>
          <a:effectLst/>
        </p:spPr>
        <p:txBody>
          <a:bodyPr lIns="0" rIns="0" rtlCol="0" anchor="ctr"/>
          <a:lstStyle/>
          <a:p>
            <a:pPr algn="ctr" defTabSz="777240">
              <a:spcAft>
                <a:spcPts val="600"/>
              </a:spcAft>
              <a:defRPr/>
            </a:pPr>
            <a:r>
              <a:rPr kumimoji="1" lang="en-US" altLang="zh-CN" sz="1200" dirty="0">
                <a:solidFill>
                  <a:schemeClr val="bg1">
                    <a:lumMod val="10000"/>
                  </a:schemeClr>
                </a:solidFill>
                <a:latin typeface="+mn-ea"/>
                <a:sym typeface="Arial" panose="020B0604020202020204" pitchFamily="34" charset="0"/>
              </a:rPr>
              <a:t>Sort out journey stages and user behaviors</a:t>
            </a:r>
          </a:p>
        </p:txBody>
      </p:sp>
      <p:sp>
        <p:nvSpPr>
          <p:cNvPr id="12" name="椭圆 69"/>
          <p:cNvSpPr/>
          <p:nvPr/>
        </p:nvSpPr>
        <p:spPr bwMode="auto">
          <a:xfrm>
            <a:off x="3759902" y="5254163"/>
            <a:ext cx="4452763" cy="718486"/>
          </a:xfrm>
          <a:prstGeom prst="chevron">
            <a:avLst>
              <a:gd name="adj" fmla="val 37709"/>
            </a:avLst>
          </a:prstGeom>
          <a:solidFill>
            <a:schemeClr val="bg2">
              <a:lumMod val="90000"/>
            </a:schemeClr>
          </a:solidFill>
          <a:ln>
            <a:noFill/>
            <a:headEnd type="none" w="med" len="med"/>
            <a:tailEnd type="arrow" w="med" len="med"/>
          </a:ln>
          <a:effectLst/>
        </p:spPr>
        <p:txBody>
          <a:bodyPr lIns="0" rIns="0" rtlCol="0" anchor="ctr"/>
          <a:lstStyle/>
          <a:p>
            <a:pPr algn="ctr" defTabSz="777240">
              <a:spcAft>
                <a:spcPts val="600"/>
              </a:spcAft>
              <a:defRPr/>
            </a:pPr>
            <a:r>
              <a:rPr kumimoji="1" lang="en-US" altLang="zh-CN" sz="1100" dirty="0">
                <a:solidFill>
                  <a:schemeClr val="bg1">
                    <a:lumMod val="10000"/>
                  </a:schemeClr>
                </a:solidFill>
                <a:latin typeface="OPPOSans M" panose="00020600040101010101" charset="-122"/>
                <a:ea typeface="OPPOSans M" panose="00020600040101010101" charset="-122"/>
                <a:sym typeface="Arial" panose="020B0604020202020204" pitchFamily="34" charset="0"/>
              </a:rPr>
              <a:t>Find out key issues:</a:t>
            </a:r>
          </a:p>
          <a:p>
            <a:pPr algn="ctr" defTabSz="777240">
              <a:spcAft>
                <a:spcPts val="600"/>
              </a:spcAft>
              <a:defRPr/>
            </a:pPr>
            <a:r>
              <a:rPr kumimoji="1" lang="en-US" altLang="zh-CN" sz="1100" dirty="0">
                <a:solidFill>
                  <a:schemeClr val="bg1">
                    <a:lumMod val="10000"/>
                  </a:schemeClr>
                </a:solidFill>
                <a:latin typeface="OPPOSans M" panose="00020600040101010101" charset="-122"/>
                <a:ea typeface="OPPOSans M" panose="00020600040101010101" charset="-122"/>
                <a:sym typeface="Arial" panose="020B0604020202020204" pitchFamily="34" charset="0"/>
              </a:rPr>
              <a:t>locating the issues that need to be improved; developing an ideal service experience</a:t>
            </a:r>
          </a:p>
        </p:txBody>
      </p:sp>
      <p:sp>
        <p:nvSpPr>
          <p:cNvPr id="16" name="椭圆 69"/>
          <p:cNvSpPr/>
          <p:nvPr/>
        </p:nvSpPr>
        <p:spPr bwMode="auto">
          <a:xfrm>
            <a:off x="8009467" y="5254163"/>
            <a:ext cx="3454406" cy="718486"/>
          </a:xfrm>
          <a:prstGeom prst="chevron">
            <a:avLst>
              <a:gd name="adj" fmla="val 37709"/>
            </a:avLst>
          </a:prstGeom>
          <a:solidFill>
            <a:schemeClr val="bg2">
              <a:lumMod val="90000"/>
            </a:schemeClr>
          </a:solidFill>
          <a:ln>
            <a:noFill/>
            <a:headEnd type="none" w="med" len="med"/>
            <a:tailEnd type="arrow" w="med" len="med"/>
          </a:ln>
          <a:effectLst/>
        </p:spPr>
        <p:txBody>
          <a:bodyPr lIns="0" rIns="0" rtlCol="0" anchor="ctr"/>
          <a:lstStyle/>
          <a:p>
            <a:pPr algn="ctr" defTabSz="777240">
              <a:spcAft>
                <a:spcPts val="600"/>
              </a:spcAft>
              <a:defRPr/>
            </a:pPr>
            <a:r>
              <a:rPr kumimoji="1" lang="en-US" altLang="zh-CN" sz="1100" dirty="0">
                <a:solidFill>
                  <a:schemeClr val="bg1">
                    <a:lumMod val="10000"/>
                  </a:schemeClr>
                </a:solidFill>
                <a:latin typeface="OPPOSans M" panose="00020600040101010101" charset="-122"/>
                <a:ea typeface="OPPOSans M" panose="00020600040101010101" charset="-122"/>
                <a:sym typeface="Arial" panose="020B0604020202020204" pitchFamily="34" charset="0"/>
              </a:rPr>
              <a:t>Identify key actions and resources:</a:t>
            </a:r>
          </a:p>
          <a:p>
            <a:pPr algn="ctr" defTabSz="777240">
              <a:spcAft>
                <a:spcPts val="600"/>
              </a:spcAft>
              <a:defRPr/>
            </a:pPr>
            <a:r>
              <a:rPr kumimoji="1" lang="en-US" altLang="zh-CN" sz="1100" dirty="0">
                <a:solidFill>
                  <a:schemeClr val="bg1">
                    <a:lumMod val="10000"/>
                  </a:schemeClr>
                </a:solidFill>
                <a:latin typeface="OPPOSans M" panose="00020600040101010101" charset="-122"/>
                <a:ea typeface="OPPOSans M" panose="00020600040101010101" charset="-122"/>
                <a:sym typeface="Arial" panose="020B0604020202020204" pitchFamily="34" charset="0"/>
              </a:rPr>
              <a:t>Identifying the actions required and the internal resources required</a:t>
            </a:r>
          </a:p>
        </p:txBody>
      </p:sp>
      <p:grpSp>
        <p:nvGrpSpPr>
          <p:cNvPr id="14" name="组合 13"/>
          <p:cNvGrpSpPr/>
          <p:nvPr/>
        </p:nvGrpSpPr>
        <p:grpSpPr>
          <a:xfrm>
            <a:off x="505962" y="981789"/>
            <a:ext cx="11498392" cy="5424791"/>
            <a:chOff x="849292" y="1187204"/>
            <a:chExt cx="7395548" cy="1429658"/>
          </a:xfrm>
        </p:grpSpPr>
        <p:sp>
          <p:nvSpPr>
            <p:cNvPr id="15" name="圆角矩形 4"/>
            <p:cNvSpPr/>
            <p:nvPr/>
          </p:nvSpPr>
          <p:spPr>
            <a:xfrm>
              <a:off x="899160" y="1221266"/>
              <a:ext cx="7345680" cy="1395596"/>
            </a:xfrm>
            <a:prstGeom prst="roundRect">
              <a:avLst>
                <a:gd name="adj" fmla="val 0"/>
              </a:avLst>
            </a:prstGeom>
            <a:noFill/>
            <a:ln w="6350">
              <a:solidFill>
                <a:srgbClr val="3A6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93"/>
            <p:cNvSpPr/>
            <p:nvPr/>
          </p:nvSpPr>
          <p:spPr>
            <a:xfrm>
              <a:off x="849292" y="1187204"/>
              <a:ext cx="354868" cy="144686"/>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矩形 93"/>
          <p:cNvSpPr/>
          <p:nvPr/>
        </p:nvSpPr>
        <p:spPr>
          <a:xfrm rot="10800000">
            <a:off x="11608505" y="6010764"/>
            <a:ext cx="551739" cy="549006"/>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69"/>
          <p:cNvSpPr/>
          <p:nvPr/>
        </p:nvSpPr>
        <p:spPr bwMode="auto">
          <a:xfrm>
            <a:off x="9138949" y="3468642"/>
            <a:ext cx="2235930" cy="718486"/>
          </a:xfrm>
          <a:prstGeom prst="chevron">
            <a:avLst>
              <a:gd name="adj" fmla="val 37709"/>
            </a:avLst>
          </a:prstGeom>
          <a:solidFill>
            <a:schemeClr val="bg2">
              <a:lumMod val="90000"/>
            </a:schemeClr>
          </a:solidFill>
          <a:ln>
            <a:noFill/>
            <a:headEnd type="none" w="med" len="med"/>
            <a:tailEnd type="arrow" w="med" len="med"/>
          </a:ln>
          <a:effectLst/>
        </p:spPr>
        <p:txBody>
          <a:bodyPr lIns="0" rIns="0" rtlCol="0" anchor="ctr"/>
          <a:lstStyle/>
          <a:p>
            <a:pPr algn="ctr" defTabSz="777240">
              <a:spcAft>
                <a:spcPts val="600"/>
              </a:spcAft>
              <a:defRPr/>
            </a:pPr>
            <a:r>
              <a:rPr kumimoji="1" lang="en-US" altLang="zh-CN" sz="1400" dirty="0">
                <a:solidFill>
                  <a:schemeClr val="bg1">
                    <a:lumMod val="25000"/>
                  </a:schemeClr>
                </a:solidFill>
                <a:latin typeface="OPPOSans M" panose="00020600040101010101" charset="-122"/>
                <a:ea typeface="OPPOSans M" panose="00020600040101010101" charset="-122"/>
                <a:sym typeface="Arial" panose="020B0604020202020204" pitchFamily="34" charset="0"/>
              </a:rPr>
              <a:t>Identify Key issues</a:t>
            </a:r>
          </a:p>
        </p:txBody>
      </p:sp>
      <p:sp>
        <p:nvSpPr>
          <p:cNvPr id="18" name="文本框 17"/>
          <p:cNvSpPr txBox="1"/>
          <p:nvPr/>
        </p:nvSpPr>
        <p:spPr>
          <a:xfrm>
            <a:off x="956733" y="1753185"/>
            <a:ext cx="10278534" cy="1200329"/>
          </a:xfrm>
          <a:prstGeom prst="rect">
            <a:avLst/>
          </a:prstGeom>
          <a:noFill/>
        </p:spPr>
        <p:txBody>
          <a:bodyPr wrap="square" rtlCol="0">
            <a:spAutoFit/>
          </a:bodyPr>
          <a:lstStyle/>
          <a:p>
            <a:pPr marL="342900" indent="-342900">
              <a:buAutoNum type="arabicPeriod"/>
            </a:pPr>
            <a:r>
              <a:rPr lang="en-US" altLang="zh-CN" dirty="0">
                <a:solidFill>
                  <a:schemeClr val="bg1">
                    <a:lumMod val="10000"/>
                  </a:schemeClr>
                </a:solidFill>
              </a:rPr>
              <a:t>MOT</a:t>
            </a:r>
            <a:r>
              <a:rPr lang="zh-TW" altLang="en-US" dirty="0">
                <a:solidFill>
                  <a:schemeClr val="bg1">
                    <a:lumMod val="10000"/>
                  </a:schemeClr>
                </a:solidFill>
              </a:rPr>
              <a:t>：</a:t>
            </a:r>
            <a:r>
              <a:rPr lang="en-US" altLang="zh-TW" kern="0" dirty="0">
                <a:solidFill>
                  <a:schemeClr val="bg1">
                    <a:lumMod val="10000"/>
                  </a:schemeClr>
                </a:solidFill>
                <a:latin typeface="OPPOSans M" panose="00020600040101010101" charset="-122"/>
                <a:ea typeface="OPPOSans M" panose="00020600040101010101" charset="-122"/>
                <a:sym typeface="Helvetica Neue"/>
              </a:rPr>
              <a:t>The customer‘s perception of the company does not depend on the “average score”, but on the contact that makes him remember the </a:t>
            </a:r>
            <a:r>
              <a:rPr lang="en-US" altLang="zh-TW" b="1" kern="0" dirty="0">
                <a:solidFill>
                  <a:schemeClr val="bg1">
                    <a:lumMod val="10000"/>
                  </a:schemeClr>
                </a:solidFill>
                <a:latin typeface="OPPOSans M" panose="00020600040101010101" charset="-122"/>
                <a:ea typeface="OPPOSans M" panose="00020600040101010101" charset="-122"/>
                <a:sym typeface="Helvetica Neue"/>
              </a:rPr>
              <a:t>most</a:t>
            </a:r>
            <a:r>
              <a:rPr lang="en-US" altLang="zh-TW" kern="0" dirty="0">
                <a:solidFill>
                  <a:schemeClr val="bg1">
                    <a:lumMod val="10000"/>
                  </a:schemeClr>
                </a:solidFill>
                <a:latin typeface="OPPOSans M" panose="00020600040101010101" charset="-122"/>
                <a:ea typeface="OPPOSans M" panose="00020600040101010101" charset="-122"/>
                <a:sym typeface="Helvetica Neue"/>
              </a:rPr>
              <a:t>.</a:t>
            </a:r>
            <a:r>
              <a:rPr lang="zh-TW" altLang="en-US" kern="0" dirty="0">
                <a:solidFill>
                  <a:schemeClr val="bg1">
                    <a:lumMod val="10000"/>
                  </a:schemeClr>
                </a:solidFill>
                <a:latin typeface="OPPOSans M" panose="00020600040101010101" charset="-122"/>
                <a:ea typeface="OPPOSans M" panose="00020600040101010101" charset="-122"/>
                <a:sym typeface="Helvetica Neue"/>
              </a:rPr>
              <a:t> </a:t>
            </a:r>
            <a:r>
              <a:rPr lang="en-US" altLang="zh-TW" kern="0" dirty="0">
                <a:solidFill>
                  <a:schemeClr val="bg1">
                    <a:lumMod val="10000"/>
                  </a:schemeClr>
                </a:solidFill>
                <a:latin typeface="OPPOSans M" panose="00020600040101010101" charset="-122"/>
                <a:ea typeface="OPPOSans M" panose="00020600040101010101" charset="-122"/>
                <a:sym typeface="Helvetica Neue"/>
              </a:rPr>
              <a:t>Ensure that customer is satisfied with every MOT.</a:t>
            </a:r>
          </a:p>
          <a:p>
            <a:pPr marL="342900" indent="-342900">
              <a:buAutoNum type="arabicPeriod"/>
            </a:pPr>
            <a:endParaRPr lang="zh-CN" altLang="en-US" dirty="0">
              <a:solidFill>
                <a:schemeClr val="bg1">
                  <a:lumMod val="10000"/>
                </a:schemeClr>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2409050"/>
            <a:ext cx="12192000" cy="1039805"/>
            <a:chOff x="0" y="2409050"/>
            <a:chExt cx="12192000" cy="1039805"/>
          </a:xfrm>
        </p:grpSpPr>
        <p:sp>
          <p:nvSpPr>
            <p:cNvPr id="2" name="矩形 1"/>
            <p:cNvSpPr/>
            <p:nvPr/>
          </p:nvSpPr>
          <p:spPr>
            <a:xfrm>
              <a:off x="0" y="2755790"/>
              <a:ext cx="4380837" cy="411125"/>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cs typeface="+mn-ea"/>
                <a:sym typeface="+mn-lt"/>
              </a:endParaRPr>
            </a:p>
          </p:txBody>
        </p:sp>
        <p:sp>
          <p:nvSpPr>
            <p:cNvPr id="4" name="矩形 3"/>
            <p:cNvSpPr/>
            <p:nvPr/>
          </p:nvSpPr>
          <p:spPr>
            <a:xfrm>
              <a:off x="0" y="3322855"/>
              <a:ext cx="12192000" cy="126000"/>
            </a:xfrm>
            <a:prstGeom prst="rect">
              <a:avLst/>
            </a:prstGeom>
            <a:solidFill>
              <a:srgbClr val="2DC8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dirty="0">
                <a:cs typeface="+mn-ea"/>
                <a:sym typeface="+mn-lt"/>
              </a:endParaRPr>
            </a:p>
          </p:txBody>
        </p:sp>
        <p:sp>
          <p:nvSpPr>
            <p:cNvPr id="5" name="文本框 4"/>
            <p:cNvSpPr txBox="1"/>
            <p:nvPr/>
          </p:nvSpPr>
          <p:spPr>
            <a:xfrm>
              <a:off x="4464784" y="2409050"/>
              <a:ext cx="3725700" cy="1015663"/>
            </a:xfrm>
            <a:prstGeom prst="rect">
              <a:avLst/>
            </a:prstGeom>
            <a:noFill/>
          </p:spPr>
          <p:txBody>
            <a:bodyPr wrap="none" rtlCol="0">
              <a:spAutoFit/>
            </a:bodyPr>
            <a:lstStyle/>
            <a:p>
              <a:r>
                <a:rPr lang="en-US" altLang="zh-CN" sz="6000" spc="600" dirty="0">
                  <a:solidFill>
                    <a:schemeClr val="bg2">
                      <a:lumMod val="25000"/>
                    </a:schemeClr>
                  </a:solidFill>
                  <a:latin typeface="OPPOSans B" panose="00020600040101010101" charset="-122"/>
                  <a:ea typeface="OPPOSans B" panose="00020600040101010101" charset="-122"/>
                  <a:cs typeface="+mn-ea"/>
                  <a:sym typeface="+mn-lt"/>
                </a:rPr>
                <a:t>Thanks</a:t>
              </a:r>
              <a:endParaRPr lang="zh-CN" altLang="en-US" sz="6000" spc="600" dirty="0">
                <a:solidFill>
                  <a:schemeClr val="bg2">
                    <a:lumMod val="25000"/>
                  </a:schemeClr>
                </a:solidFill>
                <a:latin typeface="OPPOSans B" panose="00020600040101010101" charset="-122"/>
                <a:ea typeface="OPPOSans B" panose="00020600040101010101" charset="-122"/>
                <a:cs typeface="+mn-ea"/>
                <a:sym typeface="+mn-lt"/>
              </a:endParaRPr>
            </a:p>
          </p:txBody>
        </p:sp>
      </p:grpSp>
      <p:sp>
        <p:nvSpPr>
          <p:cNvPr id="7" name="文本框 6"/>
          <p:cNvSpPr txBox="1"/>
          <p:nvPr/>
        </p:nvSpPr>
        <p:spPr>
          <a:xfrm>
            <a:off x="4464785" y="3604796"/>
            <a:ext cx="5766597" cy="307777"/>
          </a:xfrm>
          <a:prstGeom prst="rect">
            <a:avLst/>
          </a:prstGeom>
          <a:noFill/>
        </p:spPr>
        <p:txBody>
          <a:bodyPr wrap="square" rtlCol="0">
            <a:spAutoFit/>
          </a:bodyPr>
          <a:lstStyle/>
          <a:p>
            <a:pPr algn="dist" defTabSz="412750" hangingPunct="0"/>
            <a:r>
              <a:rPr kumimoji="1" lang="en-US" altLang="zh-CN" sz="1400" b="1" kern="0" dirty="0">
                <a:solidFill>
                  <a:srgbClr val="D5D5D5">
                    <a:lumMod val="25000"/>
                  </a:srgbClr>
                </a:solidFill>
                <a:latin typeface="OPPOSans B" panose="00020600040101010101" charset="-122"/>
                <a:ea typeface="OPPOSans B" panose="00020600040101010101" charset="-122"/>
                <a:cs typeface="OPPOSans B" panose="00020600040101010101" charset="-122"/>
                <a:sym typeface="Helvetica Neue"/>
              </a:rPr>
              <a:t>Keep Standard in Mind   Strive for Better Service</a:t>
            </a:r>
            <a:endParaRPr kumimoji="1" lang="zh-CN" altLang="en-US" sz="1400" b="1" kern="0" dirty="0">
              <a:solidFill>
                <a:srgbClr val="D5D5D5">
                  <a:lumMod val="25000"/>
                </a:srgbClr>
              </a:solidFill>
              <a:latin typeface="OPPOSans B" panose="00020600040101010101" charset="-122"/>
              <a:ea typeface="OPPOSans B" panose="00020600040101010101" charset="-122"/>
              <a:cs typeface="OPPOSans B" panose="00020600040101010101" charset="-122"/>
              <a:sym typeface="Helvetica Neue"/>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2700000">
            <a:off x="2514790" y="1453137"/>
            <a:ext cx="370535" cy="370535"/>
          </a:xfrm>
          <a:prstGeom prst="rect">
            <a:avLst/>
          </a:prstGeom>
          <a:solidFill>
            <a:srgbClr val="046A38"/>
          </a:solidFill>
          <a:ln w="12700" cap="flat" cmpd="sng" algn="ctr">
            <a:noFill/>
            <a:prstDash val="solid"/>
            <a:miter lim="800000"/>
          </a:ln>
          <a:effectLst/>
        </p:spPr>
        <p:txBody>
          <a:bodyPr rtlCol="0" anchor="ctr"/>
          <a:lstStyle/>
          <a:p>
            <a:pPr algn="ctr" defTabSz="913765">
              <a:defRPr/>
            </a:pPr>
            <a:endParaRPr lang="zh-CN" altLang="en-US" sz="1800" kern="0">
              <a:solidFill>
                <a:schemeClr val="tx1">
                  <a:lumMod val="65000"/>
                  <a:lumOff val="35000"/>
                </a:schemeClr>
              </a:solidFill>
              <a:latin typeface="OPPOSans B" panose="00020600040101010101" charset="-122"/>
              <a:ea typeface="OPPOSans B" panose="00020600040101010101" charset="-122"/>
            </a:endParaRPr>
          </a:p>
        </p:txBody>
      </p:sp>
      <p:sp>
        <p:nvSpPr>
          <p:cNvPr id="24" name="矩形 23"/>
          <p:cNvSpPr/>
          <p:nvPr/>
        </p:nvSpPr>
        <p:spPr>
          <a:xfrm rot="2700000">
            <a:off x="2999646" y="1853341"/>
            <a:ext cx="181450" cy="181450"/>
          </a:xfrm>
          <a:prstGeom prst="rect">
            <a:avLst/>
          </a:prstGeom>
          <a:solidFill>
            <a:srgbClr val="2DC84D">
              <a:alpha val="69804"/>
            </a:srgbClr>
          </a:solidFill>
          <a:ln w="12700" cap="flat" cmpd="sng" algn="ctr">
            <a:noFill/>
            <a:prstDash val="solid"/>
            <a:miter lim="800000"/>
          </a:ln>
          <a:effectLst/>
        </p:spPr>
        <p:txBody>
          <a:bodyPr rtlCol="0" anchor="ctr"/>
          <a:lstStyle/>
          <a:p>
            <a:pPr algn="ctr" defTabSz="913765">
              <a:defRPr/>
            </a:pPr>
            <a:endParaRPr lang="zh-CN" altLang="en-US" sz="1800" kern="0">
              <a:solidFill>
                <a:prstClr val="white"/>
              </a:solidFill>
              <a:latin typeface="OPPOSans B" panose="00020600040101010101" charset="-122"/>
              <a:ea typeface="OPPOSans B" panose="00020600040101010101" charset="-122"/>
            </a:endParaRPr>
          </a:p>
        </p:txBody>
      </p:sp>
      <p:grpSp>
        <p:nvGrpSpPr>
          <p:cNvPr id="11" name="组合 10"/>
          <p:cNvGrpSpPr/>
          <p:nvPr/>
        </p:nvGrpSpPr>
        <p:grpSpPr>
          <a:xfrm>
            <a:off x="2897844" y="2072371"/>
            <a:ext cx="6823710" cy="2390140"/>
            <a:chOff x="1799" y="2145"/>
            <a:chExt cx="10746" cy="3764"/>
          </a:xfrm>
        </p:grpSpPr>
        <p:sp>
          <p:nvSpPr>
            <p:cNvPr id="12" name="文本框 2"/>
            <p:cNvSpPr txBox="1">
              <a:spLocks noChangeArrowheads="1"/>
            </p:cNvSpPr>
            <p:nvPr>
              <p:custDataLst>
                <p:tags r:id="rId1"/>
              </p:custDataLst>
            </p:nvPr>
          </p:nvSpPr>
          <p:spPr bwMode="auto">
            <a:xfrm>
              <a:off x="1852" y="2145"/>
              <a:ext cx="4968" cy="3764"/>
            </a:xfrm>
            <a:prstGeom prst="rect">
              <a:avLst/>
            </a:prstGeom>
            <a:noFill/>
            <a:ln w="9525">
              <a:noFill/>
              <a:miter lim="800000"/>
            </a:ln>
          </p:spPr>
          <p:txBody>
            <a:bodyPr>
              <a:spAutoFit/>
            </a:bodyPr>
            <a:lstStyle/>
            <a:p>
              <a:pPr algn="ctr" eaLnBrk="1" hangingPunct="1"/>
              <a:r>
                <a:rPr lang="en-US" altLang="zh-CN" sz="14930" b="1" dirty="0">
                  <a:solidFill>
                    <a:srgbClr val="046A38"/>
                  </a:solidFill>
                  <a:latin typeface="Arial Black" panose="020B0A04020102020204" pitchFamily="34" charset="0"/>
                  <a:ea typeface="微软雅黑" panose="020B0503020204020204" pitchFamily="34" charset="-122"/>
                  <a:cs typeface="Times New Roman" panose="02020603050405020304" pitchFamily="18" charset="0"/>
                </a:rPr>
                <a:t>01</a:t>
              </a:r>
              <a:endParaRPr lang="zh-CN" altLang="en-US" sz="14930" b="1" dirty="0">
                <a:solidFill>
                  <a:srgbClr val="046A38"/>
                </a:solidFill>
                <a:latin typeface="Arial Black" panose="020B0A04020102020204" pitchFamily="34" charset="0"/>
                <a:ea typeface="微软雅黑" panose="020B0503020204020204" pitchFamily="34" charset="-122"/>
                <a:cs typeface="Times New Roman" panose="02020603050405020304" pitchFamily="18" charset="0"/>
              </a:endParaRPr>
            </a:p>
          </p:txBody>
        </p:sp>
        <p:cxnSp>
          <p:nvCxnSpPr>
            <p:cNvPr id="13" name="直接连接符 12"/>
            <p:cNvCxnSpPr/>
            <p:nvPr>
              <p:custDataLst>
                <p:tags r:id="rId2"/>
              </p:custDataLst>
            </p:nvPr>
          </p:nvCxnSpPr>
          <p:spPr>
            <a:xfrm>
              <a:off x="6489" y="4009"/>
              <a:ext cx="5444" cy="0"/>
            </a:xfrm>
            <a:prstGeom prst="line">
              <a:avLst/>
            </a:prstGeom>
            <a:ln w="12700">
              <a:solidFill>
                <a:schemeClr val="tx1">
                  <a:lumMod val="20000"/>
                  <a:lumOff val="8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5" name="文本框 11"/>
            <p:cNvSpPr txBox="1">
              <a:spLocks noChangeArrowheads="1"/>
            </p:cNvSpPr>
            <p:nvPr>
              <p:custDataLst>
                <p:tags r:id="rId3"/>
              </p:custDataLst>
            </p:nvPr>
          </p:nvSpPr>
          <p:spPr bwMode="auto">
            <a:xfrm>
              <a:off x="1799" y="3627"/>
              <a:ext cx="4593" cy="792"/>
            </a:xfrm>
            <a:prstGeom prst="rect">
              <a:avLst/>
            </a:prstGeom>
            <a:solidFill>
              <a:srgbClr val="F8F8F8"/>
            </a:solidFill>
            <a:ln w="9525">
              <a:noFill/>
              <a:miter lim="800000"/>
            </a:ln>
          </p:spPr>
          <p:txBody>
            <a:bodyPr>
              <a:spAutoFit/>
            </a:bodyPr>
            <a:lstStyle/>
            <a:p>
              <a:pPr eaLnBrk="1" hangingPunct="1"/>
              <a:r>
                <a:rPr lang="en-US" altLang="zh-CN" sz="2700" b="1" dirty="0">
                  <a:solidFill>
                    <a:schemeClr val="bg2">
                      <a:lumMod val="50000"/>
                    </a:schemeClr>
                  </a:solidFill>
                  <a:latin typeface="Times New Roman" panose="02020603050405020304" pitchFamily="18" charset="0"/>
                  <a:cs typeface="Times New Roman" panose="02020603050405020304" pitchFamily="18" charset="0"/>
                </a:rPr>
                <a:t>      PART ONE</a:t>
              </a:r>
              <a:endParaRPr lang="zh-CN" altLang="en-US" sz="2700" b="1"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16" name="文本框 15"/>
            <p:cNvSpPr txBox="1">
              <a:spLocks noChangeArrowheads="1"/>
            </p:cNvSpPr>
            <p:nvPr>
              <p:custDataLst>
                <p:tags r:id="rId4"/>
              </p:custDataLst>
            </p:nvPr>
          </p:nvSpPr>
          <p:spPr bwMode="auto">
            <a:xfrm>
              <a:off x="6425" y="3160"/>
              <a:ext cx="5508" cy="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r>
                <a:rPr lang="en-US" altLang="zh-TW" sz="2800" dirty="0">
                  <a:solidFill>
                    <a:schemeClr val="bg2">
                      <a:lumMod val="50000"/>
                    </a:schemeClr>
                  </a:solidFill>
                  <a:latin typeface="OPPOSans B" panose="00020600040101010101" charset="-122"/>
                  <a:ea typeface="OPPOSans B" panose="00020600040101010101" charset="-122"/>
                  <a:cs typeface="Arial" panose="020B0604020202020204" pitchFamily="34" charset="0"/>
                </a:rPr>
                <a:t>What is </a:t>
              </a:r>
              <a:r>
                <a:rPr lang="zh-TW" altLang="en-US" sz="2800" dirty="0">
                  <a:solidFill>
                    <a:schemeClr val="bg2">
                      <a:lumMod val="50000"/>
                    </a:schemeClr>
                  </a:solidFill>
                  <a:latin typeface="OPPOSans B" panose="00020600040101010101" charset="-122"/>
                  <a:ea typeface="OPPOSans B" panose="00020600040101010101" charset="-122"/>
                  <a:cs typeface="Arial" panose="020B0604020202020204" pitchFamily="34" charset="0"/>
                </a:rPr>
                <a:t>“</a:t>
              </a:r>
              <a:r>
                <a:rPr lang="en-US" altLang="zh-TW" sz="2800" dirty="0">
                  <a:solidFill>
                    <a:schemeClr val="bg2">
                      <a:lumMod val="50000"/>
                    </a:schemeClr>
                  </a:solidFill>
                  <a:latin typeface="OPPOSans B" panose="00020600040101010101" charset="-122"/>
                  <a:ea typeface="OPPOSans B" panose="00020600040101010101" charset="-122"/>
                  <a:cs typeface="Arial" panose="020B0604020202020204" pitchFamily="34" charset="0"/>
                </a:rPr>
                <a:t>MOT</a:t>
              </a:r>
              <a:r>
                <a:rPr lang="zh-TW" altLang="en-US" sz="2800" dirty="0">
                  <a:solidFill>
                    <a:schemeClr val="bg2">
                      <a:lumMod val="50000"/>
                    </a:schemeClr>
                  </a:solidFill>
                  <a:latin typeface="OPPOSans B" panose="00020600040101010101" charset="-122"/>
                  <a:ea typeface="OPPOSans B" panose="00020600040101010101" charset="-122"/>
                  <a:cs typeface="Arial" panose="020B0604020202020204" pitchFamily="34" charset="0"/>
                </a:rPr>
                <a:t>”</a:t>
              </a:r>
              <a:endParaRPr lang="zh-CN" altLang="en-US" sz="2800" dirty="0">
                <a:solidFill>
                  <a:schemeClr val="bg2">
                    <a:lumMod val="50000"/>
                  </a:schemeClr>
                </a:solidFill>
                <a:latin typeface="OPPOSans B" panose="00020600040101010101" charset="-122"/>
                <a:ea typeface="OPPOSans B" panose="00020600040101010101" charset="-122"/>
                <a:cs typeface="Arial" panose="020B0604020202020204" pitchFamily="34" charset="0"/>
              </a:endParaRPr>
            </a:p>
          </p:txBody>
        </p:sp>
        <p:sp>
          <p:nvSpPr>
            <p:cNvPr id="18" name="矩形 17"/>
            <p:cNvSpPr/>
            <p:nvPr/>
          </p:nvSpPr>
          <p:spPr>
            <a:xfrm>
              <a:off x="6525" y="4135"/>
              <a:ext cx="6020" cy="1627"/>
            </a:xfrm>
            <a:prstGeom prst="rect">
              <a:avLst/>
            </a:prstGeom>
          </p:spPr>
          <p:txBody>
            <a:bodyPr wrap="square">
              <a:spAutoFit/>
            </a:bodyPr>
            <a:lstStyle/>
            <a:p>
              <a:pPr lvl="1">
                <a:lnSpc>
                  <a:spcPct val="150000"/>
                </a:lnSpc>
                <a:buFont typeface="Wingdings" panose="05000000000000000000" pitchFamily="2" charset="2"/>
                <a:buChar char="Ø"/>
                <a:defRPr/>
              </a:pPr>
              <a:r>
                <a:rPr lang="en-US" altLang="zh-TW" sz="1400" dirty="0">
                  <a:solidFill>
                    <a:schemeClr val="bg2">
                      <a:lumMod val="50000"/>
                    </a:schemeClr>
                  </a:solidFill>
                  <a:latin typeface="OPPOSans B" panose="00020600040101010101" charset="-122"/>
                  <a:ea typeface="OPPOSans B" panose="00020600040101010101" charset="-122"/>
                  <a:cs typeface="Arial" panose="020B0604020202020204" pitchFamily="34" charset="0"/>
                  <a:sym typeface="+mn-ea"/>
                </a:rPr>
                <a:t>1</a:t>
              </a:r>
              <a:r>
                <a:rPr lang="en-US" altLang="zh-CN" sz="1400" dirty="0">
                  <a:solidFill>
                    <a:schemeClr val="bg2">
                      <a:lumMod val="50000"/>
                    </a:schemeClr>
                  </a:solidFill>
                  <a:latin typeface="OPPOSans B" panose="00020600040101010101" charset="-122"/>
                  <a:ea typeface="OPPOSans B" panose="00020600040101010101" charset="-122"/>
                  <a:cs typeface="Arial" panose="020B0604020202020204" pitchFamily="34" charset="0"/>
                  <a:sym typeface="+mn-ea"/>
                </a:rPr>
                <a:t>.1 What is MOT</a:t>
              </a:r>
              <a:endParaRPr lang="en-US" altLang="zh-CN" sz="1400" dirty="0">
                <a:solidFill>
                  <a:schemeClr val="bg2">
                    <a:lumMod val="50000"/>
                  </a:schemeClr>
                </a:solidFill>
                <a:latin typeface="OPPOSans B" panose="00020600040101010101" charset="-122"/>
                <a:ea typeface="OPPOSans B" panose="00020600040101010101" charset="-122"/>
                <a:cs typeface="Arial" panose="020B0604020202020204" pitchFamily="34" charset="0"/>
              </a:endParaRPr>
            </a:p>
            <a:p>
              <a:pPr lvl="1">
                <a:lnSpc>
                  <a:spcPct val="150000"/>
                </a:lnSpc>
                <a:buFont typeface="Wingdings" panose="05000000000000000000" pitchFamily="2" charset="2"/>
                <a:buChar char="Ø"/>
                <a:defRPr/>
              </a:pPr>
              <a:r>
                <a:rPr lang="en-US" altLang="zh-CN" sz="1400" dirty="0">
                  <a:solidFill>
                    <a:schemeClr val="bg2">
                      <a:lumMod val="50000"/>
                    </a:schemeClr>
                  </a:solidFill>
                  <a:latin typeface="OPPOSans B" panose="00020600040101010101" charset="-122"/>
                  <a:ea typeface="OPPOSans B" panose="00020600040101010101" charset="-122"/>
                  <a:cs typeface="Arial" panose="020B0604020202020204" pitchFamily="34" charset="0"/>
                </a:rPr>
                <a:t>1.</a:t>
              </a:r>
              <a:r>
                <a:rPr lang="en-US" altLang="zh-TW" sz="1400" dirty="0">
                  <a:solidFill>
                    <a:schemeClr val="bg2">
                      <a:lumMod val="50000"/>
                    </a:schemeClr>
                  </a:solidFill>
                  <a:latin typeface="OPPOSans B" panose="00020600040101010101" charset="-122"/>
                  <a:ea typeface="OPPOSans B" panose="00020600040101010101" charset="-122"/>
                  <a:cs typeface="Arial" panose="020B0604020202020204" pitchFamily="34" charset="0"/>
                </a:rPr>
                <a:t>2</a:t>
              </a:r>
              <a:r>
                <a:rPr lang="en-US" altLang="zh-CN" sz="1400" dirty="0">
                  <a:solidFill>
                    <a:schemeClr val="bg2">
                      <a:lumMod val="50000"/>
                    </a:schemeClr>
                  </a:solidFill>
                  <a:latin typeface="OPPOSans B" panose="00020600040101010101" charset="-122"/>
                  <a:ea typeface="OPPOSans B" panose="00020600040101010101" charset="-122"/>
                  <a:cs typeface="Arial" panose="020B0604020202020204" pitchFamily="34" charset="0"/>
                </a:rPr>
                <a:t> </a:t>
              </a:r>
              <a:r>
                <a:rPr lang="en-US" altLang="zh-TW" sz="1400" dirty="0">
                  <a:solidFill>
                    <a:schemeClr val="bg2">
                      <a:lumMod val="50000"/>
                    </a:schemeClr>
                  </a:solidFill>
                  <a:latin typeface="OPPOSans B" panose="00020600040101010101" charset="-122"/>
                  <a:ea typeface="OPPOSans B" panose="00020600040101010101" charset="-122"/>
                  <a:cs typeface="Arial" panose="020B0604020202020204" pitchFamily="34" charset="0"/>
                </a:rPr>
                <a:t>What is Peak-low law</a:t>
              </a:r>
              <a:endParaRPr lang="en-US" altLang="zh-CN" sz="1400" dirty="0">
                <a:solidFill>
                  <a:schemeClr val="bg2">
                    <a:lumMod val="50000"/>
                  </a:schemeClr>
                </a:solidFill>
                <a:latin typeface="OPPOSans B" panose="00020600040101010101" charset="-122"/>
                <a:ea typeface="OPPOSans B" panose="00020600040101010101" charset="-122"/>
                <a:cs typeface="Arial" panose="020B0604020202020204" pitchFamily="34" charset="0"/>
              </a:endParaRPr>
            </a:p>
            <a:p>
              <a:pPr lvl="1">
                <a:lnSpc>
                  <a:spcPct val="150000"/>
                </a:lnSpc>
                <a:buFont typeface="Wingdings" panose="05000000000000000000" pitchFamily="2" charset="2"/>
                <a:buChar char="Ø"/>
                <a:defRPr/>
              </a:pPr>
              <a:r>
                <a:rPr lang="en-US" altLang="zh-TW" sz="1400" dirty="0">
                  <a:solidFill>
                    <a:schemeClr val="bg2">
                      <a:lumMod val="50000"/>
                    </a:schemeClr>
                  </a:solidFill>
                  <a:latin typeface="OPPOSans B" panose="00020600040101010101" charset="-122"/>
                  <a:ea typeface="OPPOSans B" panose="00020600040101010101" charset="-122"/>
                  <a:cs typeface="Arial" panose="020B0604020202020204" pitchFamily="34" charset="0"/>
                </a:rPr>
                <a:t>1.3</a:t>
              </a:r>
              <a:r>
                <a:rPr lang="en-US" altLang="zh-CN" sz="1400" dirty="0">
                  <a:solidFill>
                    <a:schemeClr val="bg2">
                      <a:lumMod val="50000"/>
                    </a:schemeClr>
                  </a:solidFill>
                  <a:latin typeface="OPPOSans B" panose="00020600040101010101" charset="-122"/>
                  <a:ea typeface="OPPOSans B" panose="00020600040101010101" charset="-122"/>
                  <a:cs typeface="Arial" panose="020B0604020202020204" pitchFamily="34" charset="0"/>
                </a:rPr>
                <a:t> Significance of MOT</a:t>
              </a: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632314" y="261815"/>
            <a:ext cx="9455783" cy="5143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25500">
              <a:lnSpc>
                <a:spcPct val="100000"/>
              </a:lnSpc>
              <a:spcBef>
                <a:spcPts val="0"/>
              </a:spcBef>
            </a:pPr>
            <a:r>
              <a:rPr kumimoji="1" lang="en-US" altLang="zh-CN" sz="2400" dirty="0">
                <a:solidFill>
                  <a:schemeClr val="bg1">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rPr>
              <a:t>Team Discussion</a:t>
            </a:r>
            <a:endParaRPr kumimoji="1" lang="zh-CN" altLang="en-US" sz="1800" dirty="0">
              <a:solidFill>
                <a:schemeClr val="bg1">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endParaRPr>
          </a:p>
        </p:txBody>
      </p:sp>
      <p:sp>
        <p:nvSpPr>
          <p:cNvPr id="4" name="矩形: 圆角 3"/>
          <p:cNvSpPr/>
          <p:nvPr/>
        </p:nvSpPr>
        <p:spPr>
          <a:xfrm>
            <a:off x="5040557" y="2187145"/>
            <a:ext cx="2110886" cy="889686"/>
          </a:xfrm>
          <a:prstGeom prst="roundRect">
            <a:avLst/>
          </a:prstGeom>
          <a:no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altLang="zh-CN" sz="2400" b="1" dirty="0">
                <a:solidFill>
                  <a:srgbClr val="046A38"/>
                </a:solidFill>
              </a:rPr>
              <a:t>Question </a:t>
            </a:r>
            <a:r>
              <a:rPr lang="en-US" altLang="zh-TW" sz="2400" b="1" dirty="0">
                <a:solidFill>
                  <a:srgbClr val="046A38"/>
                </a:solidFill>
              </a:rPr>
              <a:t>1</a:t>
            </a:r>
            <a:endParaRPr lang="zh-CN" altLang="en-US" sz="2400" b="1" dirty="0">
              <a:solidFill>
                <a:srgbClr val="046A38"/>
              </a:solidFill>
            </a:endParaRPr>
          </a:p>
        </p:txBody>
      </p:sp>
      <p:sp>
        <p:nvSpPr>
          <p:cNvPr id="5" name="文本框 4"/>
          <p:cNvSpPr txBox="1"/>
          <p:nvPr/>
        </p:nvSpPr>
        <p:spPr>
          <a:xfrm>
            <a:off x="2560074" y="3428299"/>
            <a:ext cx="8472361" cy="830997"/>
          </a:xfrm>
          <a:prstGeom prst="rect">
            <a:avLst/>
          </a:prstGeom>
          <a:noFill/>
        </p:spPr>
        <p:txBody>
          <a:bodyPr wrap="square" rtlCol="0">
            <a:spAutoFit/>
          </a:bodyPr>
          <a:lstStyle/>
          <a:p>
            <a:r>
              <a:rPr lang="en-US" altLang="zh-CN" sz="2400" dirty="0">
                <a:solidFill>
                  <a:schemeClr val="bg1">
                    <a:lumMod val="10000"/>
                  </a:schemeClr>
                </a:solidFill>
              </a:rPr>
              <a:t>What would you do when you walk in the mall to buy clothes in summer</a:t>
            </a:r>
            <a:r>
              <a:rPr lang="zh-CN" altLang="en-US" sz="2400" dirty="0">
                <a:solidFill>
                  <a:schemeClr val="bg1">
                    <a:lumMod val="10000"/>
                  </a:schemeClr>
                </a:solidFill>
              </a:rPr>
              <a:t>？</a:t>
            </a:r>
            <a:endParaRPr lang="en-US" altLang="zh-TW" sz="2400" dirty="0">
              <a:solidFill>
                <a:schemeClr val="bg1">
                  <a:lumMod val="10000"/>
                </a:schemeClr>
              </a:solidFill>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632314" y="261815"/>
            <a:ext cx="9455783" cy="5143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25500">
              <a:lnSpc>
                <a:spcPct val="100000"/>
              </a:lnSpc>
              <a:spcBef>
                <a:spcPts val="0"/>
              </a:spcBef>
            </a:pPr>
            <a:r>
              <a:rPr kumimoji="1" lang="en-US" altLang="zh-CN" sz="2400" dirty="0">
                <a:solidFill>
                  <a:schemeClr val="bg1">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rPr>
              <a:t>Team Discussion</a:t>
            </a:r>
            <a:endParaRPr kumimoji="1" lang="zh-CN" altLang="en-US" sz="1800" dirty="0">
              <a:solidFill>
                <a:schemeClr val="bg1">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endParaRPr>
          </a:p>
        </p:txBody>
      </p:sp>
      <p:sp>
        <p:nvSpPr>
          <p:cNvPr id="5" name="文本框 4"/>
          <p:cNvSpPr txBox="1"/>
          <p:nvPr/>
        </p:nvSpPr>
        <p:spPr>
          <a:xfrm>
            <a:off x="355978" y="1030244"/>
            <a:ext cx="2217274" cy="461665"/>
          </a:xfrm>
          <a:prstGeom prst="rect">
            <a:avLst/>
          </a:prstGeom>
          <a:noFill/>
        </p:spPr>
        <p:txBody>
          <a:bodyPr wrap="none" rtlCol="0">
            <a:spAutoFit/>
          </a:bodyPr>
          <a:lstStyle/>
          <a:p>
            <a:r>
              <a:rPr lang="en-US" altLang="zh-CN" sz="2400" dirty="0">
                <a:solidFill>
                  <a:schemeClr val="bg1">
                    <a:lumMod val="10000"/>
                  </a:schemeClr>
                </a:solidFill>
              </a:rPr>
              <a:t>We  would…</a:t>
            </a:r>
            <a:endParaRPr lang="zh-CN" altLang="en-US" sz="2400" dirty="0">
              <a:solidFill>
                <a:schemeClr val="bg1">
                  <a:lumMod val="10000"/>
                </a:schemeClr>
              </a:solidFill>
            </a:endParaRPr>
          </a:p>
        </p:txBody>
      </p:sp>
      <p:sp>
        <p:nvSpPr>
          <p:cNvPr id="40" name="4 Elipse"/>
          <p:cNvSpPr>
            <a:spLocks noChangeAspect="1"/>
          </p:cNvSpPr>
          <p:nvPr/>
        </p:nvSpPr>
        <p:spPr bwMode="auto">
          <a:xfrm>
            <a:off x="2361073" y="5980400"/>
            <a:ext cx="529353" cy="529355"/>
          </a:xfrm>
          <a:prstGeom prst="rect">
            <a:avLst/>
          </a:prstGeom>
          <a:solidFill>
            <a:srgbClr val="DEDEDE"/>
          </a:solidFill>
          <a:ln w="12700" cap="flat" cmpd="sng" algn="ctr">
            <a:noFill/>
            <a:prstDash val="solid"/>
            <a:miter lim="800000"/>
          </a:ln>
          <a:effectLst/>
        </p:spPr>
        <p:txBody>
          <a:bodyPr lIns="0" tIns="0" rIns="0" bIns="0" rtlCol="0" anchor="ctr"/>
          <a:lstStyle/>
          <a:p>
            <a:pPr algn="ctr" defTabSz="456565">
              <a:defRPr/>
            </a:pPr>
            <a:r>
              <a:rPr lang="es-MX"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rPr>
              <a:t>01</a:t>
            </a:r>
            <a:endParaRPr lang="es-SV"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41" name="4 Elipse"/>
          <p:cNvSpPr>
            <a:spLocks noChangeAspect="1"/>
          </p:cNvSpPr>
          <p:nvPr/>
        </p:nvSpPr>
        <p:spPr bwMode="auto">
          <a:xfrm>
            <a:off x="2890326" y="5451095"/>
            <a:ext cx="529353" cy="529355"/>
          </a:xfrm>
          <a:prstGeom prst="rect">
            <a:avLst/>
          </a:prstGeom>
          <a:solidFill>
            <a:srgbClr val="DEDEDE"/>
          </a:solidFill>
          <a:ln w="12700" cap="flat" cmpd="sng" algn="ctr">
            <a:noFill/>
            <a:prstDash val="solid"/>
            <a:miter lim="800000"/>
          </a:ln>
          <a:effectLst/>
        </p:spPr>
        <p:txBody>
          <a:bodyPr lIns="0" tIns="0" rIns="0" bIns="0" rtlCol="0" anchor="ctr"/>
          <a:lstStyle/>
          <a:p>
            <a:pPr algn="ctr" defTabSz="456565">
              <a:defRPr/>
            </a:pPr>
            <a:r>
              <a:rPr lang="es-MX"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rPr>
              <a:t>02</a:t>
            </a:r>
            <a:endParaRPr lang="es-SV"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42" name="4 Elipse"/>
          <p:cNvSpPr>
            <a:spLocks noChangeAspect="1"/>
          </p:cNvSpPr>
          <p:nvPr/>
        </p:nvSpPr>
        <p:spPr bwMode="auto">
          <a:xfrm>
            <a:off x="3419580" y="4921815"/>
            <a:ext cx="529353" cy="529355"/>
          </a:xfrm>
          <a:prstGeom prst="rect">
            <a:avLst/>
          </a:prstGeom>
          <a:solidFill>
            <a:srgbClr val="DEDEDE"/>
          </a:solidFill>
          <a:ln w="12700" cap="flat" cmpd="sng" algn="ctr">
            <a:noFill/>
            <a:prstDash val="solid"/>
            <a:miter lim="800000"/>
          </a:ln>
          <a:effectLst/>
        </p:spPr>
        <p:txBody>
          <a:bodyPr lIns="0" tIns="0" rIns="0" bIns="0" rtlCol="0" anchor="ctr"/>
          <a:lstStyle/>
          <a:p>
            <a:pPr algn="ctr" defTabSz="456565">
              <a:defRPr/>
            </a:pPr>
            <a:r>
              <a:rPr lang="es-MX"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rPr>
              <a:t>03</a:t>
            </a:r>
            <a:endParaRPr lang="es-SV"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43" name="4 Elipse"/>
          <p:cNvSpPr>
            <a:spLocks noChangeAspect="1"/>
          </p:cNvSpPr>
          <p:nvPr/>
        </p:nvSpPr>
        <p:spPr bwMode="auto">
          <a:xfrm>
            <a:off x="3948833" y="4392535"/>
            <a:ext cx="529353" cy="529355"/>
          </a:xfrm>
          <a:prstGeom prst="rect">
            <a:avLst/>
          </a:prstGeom>
          <a:solidFill>
            <a:srgbClr val="DEDEDE"/>
          </a:solidFill>
          <a:ln w="12700" cap="flat" cmpd="sng" algn="ctr">
            <a:noFill/>
            <a:prstDash val="solid"/>
            <a:miter lim="800000"/>
          </a:ln>
          <a:effectLst/>
        </p:spPr>
        <p:txBody>
          <a:bodyPr lIns="0" tIns="0" rIns="0" bIns="0" rtlCol="0" anchor="ctr"/>
          <a:lstStyle/>
          <a:p>
            <a:pPr algn="ctr" defTabSz="456565">
              <a:defRPr/>
            </a:pPr>
            <a:r>
              <a:rPr lang="es-MX"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rPr>
              <a:t>04</a:t>
            </a:r>
            <a:endParaRPr lang="es-SV"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44" name="4 Elipse"/>
          <p:cNvSpPr>
            <a:spLocks noChangeAspect="1"/>
          </p:cNvSpPr>
          <p:nvPr/>
        </p:nvSpPr>
        <p:spPr bwMode="auto">
          <a:xfrm>
            <a:off x="4478086" y="3863255"/>
            <a:ext cx="529353" cy="529355"/>
          </a:xfrm>
          <a:prstGeom prst="rect">
            <a:avLst/>
          </a:prstGeom>
          <a:solidFill>
            <a:srgbClr val="DEDEDE"/>
          </a:solidFill>
          <a:ln w="12700" cap="flat" cmpd="sng" algn="ctr">
            <a:noFill/>
            <a:prstDash val="solid"/>
            <a:miter lim="800000"/>
          </a:ln>
          <a:effectLst/>
        </p:spPr>
        <p:txBody>
          <a:bodyPr lIns="0" tIns="0" rIns="0" bIns="0" rtlCol="0" anchor="ctr"/>
          <a:lstStyle/>
          <a:p>
            <a:pPr algn="ctr" defTabSz="456565">
              <a:defRPr/>
            </a:pPr>
            <a:r>
              <a:rPr lang="es-MX"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rPr>
              <a:t>05</a:t>
            </a:r>
            <a:endParaRPr lang="es-SV"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45" name="4 Elipse"/>
          <p:cNvSpPr>
            <a:spLocks noChangeAspect="1"/>
          </p:cNvSpPr>
          <p:nvPr/>
        </p:nvSpPr>
        <p:spPr bwMode="auto">
          <a:xfrm>
            <a:off x="5007339" y="3333975"/>
            <a:ext cx="529353" cy="529355"/>
          </a:xfrm>
          <a:prstGeom prst="rect">
            <a:avLst/>
          </a:prstGeom>
          <a:solidFill>
            <a:srgbClr val="DEDEDE"/>
          </a:solidFill>
          <a:ln w="12700" cap="flat" cmpd="sng" algn="ctr">
            <a:noFill/>
            <a:prstDash val="solid"/>
            <a:miter lim="800000"/>
          </a:ln>
          <a:effectLst/>
        </p:spPr>
        <p:txBody>
          <a:bodyPr lIns="0" tIns="0" rIns="0" bIns="0" rtlCol="0" anchor="ctr"/>
          <a:lstStyle/>
          <a:p>
            <a:pPr algn="ctr" defTabSz="456565">
              <a:defRPr/>
            </a:pPr>
            <a:r>
              <a:rPr lang="es-MX"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rPr>
              <a:t>06</a:t>
            </a:r>
            <a:endParaRPr lang="es-SV"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46" name="4 Elipse"/>
          <p:cNvSpPr>
            <a:spLocks noChangeAspect="1"/>
          </p:cNvSpPr>
          <p:nvPr/>
        </p:nvSpPr>
        <p:spPr bwMode="auto">
          <a:xfrm>
            <a:off x="5536593" y="2804695"/>
            <a:ext cx="529353" cy="529355"/>
          </a:xfrm>
          <a:prstGeom prst="rect">
            <a:avLst/>
          </a:prstGeom>
          <a:solidFill>
            <a:srgbClr val="DEDEDE"/>
          </a:solidFill>
          <a:ln w="12700" cap="flat" cmpd="sng" algn="ctr">
            <a:noFill/>
            <a:prstDash val="solid"/>
            <a:miter lim="800000"/>
          </a:ln>
          <a:effectLst/>
        </p:spPr>
        <p:txBody>
          <a:bodyPr lIns="0" tIns="0" rIns="0" bIns="0" rtlCol="0" anchor="ctr"/>
          <a:lstStyle/>
          <a:p>
            <a:pPr algn="ctr" defTabSz="456565">
              <a:defRPr/>
            </a:pPr>
            <a:r>
              <a:rPr lang="es-MX"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rPr>
              <a:t>07</a:t>
            </a:r>
            <a:endParaRPr lang="es-SV"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47" name="4 Elipse"/>
          <p:cNvSpPr>
            <a:spLocks noChangeAspect="1"/>
          </p:cNvSpPr>
          <p:nvPr/>
        </p:nvSpPr>
        <p:spPr bwMode="auto">
          <a:xfrm>
            <a:off x="6065847" y="2275413"/>
            <a:ext cx="529353" cy="529355"/>
          </a:xfrm>
          <a:prstGeom prst="rect">
            <a:avLst/>
          </a:prstGeom>
          <a:solidFill>
            <a:srgbClr val="DEDEDE"/>
          </a:solidFill>
          <a:ln w="12700" cap="flat" cmpd="sng" algn="ctr">
            <a:noFill/>
            <a:prstDash val="solid"/>
            <a:miter lim="800000"/>
          </a:ln>
          <a:effectLst/>
        </p:spPr>
        <p:txBody>
          <a:bodyPr lIns="0" tIns="0" rIns="0" bIns="0" rtlCol="0" anchor="ctr"/>
          <a:lstStyle/>
          <a:p>
            <a:pPr algn="ctr" defTabSz="456565">
              <a:defRPr/>
            </a:pPr>
            <a:r>
              <a:rPr lang="es-MX"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rPr>
              <a:t>08</a:t>
            </a:r>
            <a:endParaRPr lang="es-SV"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48" name="4 Elipse"/>
          <p:cNvSpPr>
            <a:spLocks noChangeAspect="1"/>
          </p:cNvSpPr>
          <p:nvPr/>
        </p:nvSpPr>
        <p:spPr bwMode="auto">
          <a:xfrm>
            <a:off x="2890323" y="5980399"/>
            <a:ext cx="2254256" cy="529200"/>
          </a:xfrm>
          <a:prstGeom prst="rect">
            <a:avLst/>
          </a:prstGeom>
          <a:solidFill>
            <a:srgbClr val="B2D78B"/>
          </a:solidFill>
          <a:ln w="12700" cap="flat" cmpd="sng" algn="ctr">
            <a:solidFill>
              <a:srgbClr val="FFFFFF"/>
            </a:solidFill>
            <a:prstDash val="solid"/>
            <a:miter lim="800000"/>
          </a:ln>
          <a:effectLst/>
        </p:spPr>
        <p:txBody>
          <a:bodyPr lIns="0" tIns="0" rIns="0" bIns="0" rtlCol="0" anchor="ctr"/>
          <a:lstStyle/>
          <a:p>
            <a:pPr lvl="0" algn="ctr" defTabSz="905510">
              <a:lnSpc>
                <a:spcPct val="120000"/>
              </a:lnSpc>
              <a:defRPr/>
            </a:pPr>
            <a:r>
              <a:rPr lang="en-US" altLang="zh-CN" sz="1600" b="1" kern="0" dirty="0">
                <a:solidFill>
                  <a:srgbClr val="FFFFFF"/>
                </a:solidFill>
                <a:latin typeface="OPPOSans-S R" panose="00020600040101010101" pitchFamily="18" charset="-122"/>
                <a:ea typeface="OPPOSans-S R" panose="00020600040101010101" pitchFamily="18" charset="-122"/>
                <a:cs typeface="OPPOSans-S R" panose="00020600040101010101" pitchFamily="18" charset="-122"/>
              </a:rPr>
              <a:t>See the store surface</a:t>
            </a:r>
            <a:endParaRPr kumimoji="0" lang="en-US" sz="1600" b="1"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49" name="4 Elipse"/>
          <p:cNvSpPr>
            <a:spLocks noChangeAspect="1"/>
          </p:cNvSpPr>
          <p:nvPr/>
        </p:nvSpPr>
        <p:spPr bwMode="auto">
          <a:xfrm>
            <a:off x="3419576" y="5451094"/>
            <a:ext cx="2254256" cy="529200"/>
          </a:xfrm>
          <a:prstGeom prst="rect">
            <a:avLst/>
          </a:prstGeom>
          <a:solidFill>
            <a:srgbClr val="7FBC40"/>
          </a:solidFill>
          <a:ln w="12700" cap="flat" cmpd="sng" algn="ctr">
            <a:solidFill>
              <a:srgbClr val="FFFFFF"/>
            </a:solidFill>
            <a:prstDash val="solid"/>
            <a:miter lim="800000"/>
          </a:ln>
          <a:effectLst/>
        </p:spPr>
        <p:txBody>
          <a:bodyPr lIns="0" tIns="0" rIns="0" bIns="0" rtlCol="0" anchor="ctr"/>
          <a:lstStyle/>
          <a:p>
            <a:pPr marL="0" marR="0" lvl="0" indent="0" algn="ctr" defTabSz="905510" eaLnBrk="1" fontAlgn="auto" latinLnBrk="0" hangingPunct="1">
              <a:lnSpc>
                <a:spcPct val="120000"/>
              </a:lnSpc>
              <a:spcBef>
                <a:spcPts val="0"/>
              </a:spcBef>
              <a:spcAft>
                <a:spcPts val="0"/>
              </a:spcAft>
              <a:buClrTx/>
              <a:buSzTx/>
              <a:buFontTx/>
              <a:buNone/>
              <a:defRPr/>
            </a:pPr>
            <a:r>
              <a:rPr lang="en-US" altLang="zh-CN" sz="1600" b="1" kern="0" dirty="0">
                <a:solidFill>
                  <a:srgbClr val="FFFFFF"/>
                </a:solidFill>
                <a:latin typeface="OPPOSans-S R" panose="00020600040101010101" pitchFamily="18" charset="-122"/>
                <a:ea typeface="OPPOSans-S R" panose="00020600040101010101" pitchFamily="18" charset="-122"/>
                <a:cs typeface="OPPOSans-S R" panose="00020600040101010101" pitchFamily="18" charset="-122"/>
              </a:rPr>
              <a:t>Walk into the store</a:t>
            </a:r>
            <a:endParaRPr kumimoji="0" lang="en-US" sz="1600" b="1"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50" name="4 Elipse"/>
          <p:cNvSpPr>
            <a:spLocks noChangeAspect="1"/>
          </p:cNvSpPr>
          <p:nvPr/>
        </p:nvSpPr>
        <p:spPr bwMode="auto">
          <a:xfrm>
            <a:off x="3948829" y="4921814"/>
            <a:ext cx="2254256" cy="529200"/>
          </a:xfrm>
          <a:prstGeom prst="rect">
            <a:avLst/>
          </a:prstGeom>
          <a:solidFill>
            <a:srgbClr val="4AA03F"/>
          </a:solidFill>
          <a:ln w="12700" cap="flat" cmpd="sng" algn="ctr">
            <a:solidFill>
              <a:srgbClr val="FFFFFF"/>
            </a:solidFill>
            <a:prstDash val="solid"/>
            <a:miter lim="800000"/>
          </a:ln>
          <a:effectLst/>
        </p:spPr>
        <p:txBody>
          <a:bodyPr lIns="0" tIns="0" rIns="0" bIns="0" rtlCol="0" anchor="ctr"/>
          <a:lstStyle/>
          <a:p>
            <a:pPr marL="0" marR="0" lvl="0" indent="0" algn="ctr" defTabSz="905510" eaLnBrk="1" fontAlgn="auto" latinLnBrk="0" hangingPunct="1">
              <a:lnSpc>
                <a:spcPct val="120000"/>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rPr>
              <a:t>Looking for</a:t>
            </a:r>
            <a:r>
              <a:rPr kumimoji="0" lang="en-US" altLang="zh-CN" sz="1600" b="1" i="0" u="none" strike="noStrike" kern="0" cap="none" spc="0" normalizeH="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rPr>
              <a:t> your favorite clothes</a:t>
            </a:r>
            <a:endParaRPr kumimoji="0" lang="en-US" sz="1600" b="1"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51" name="4 Elipse"/>
          <p:cNvSpPr>
            <a:spLocks noChangeAspect="1"/>
          </p:cNvSpPr>
          <p:nvPr/>
        </p:nvSpPr>
        <p:spPr bwMode="auto">
          <a:xfrm>
            <a:off x="4478083" y="4392534"/>
            <a:ext cx="2254256" cy="529200"/>
          </a:xfrm>
          <a:prstGeom prst="rect">
            <a:avLst/>
          </a:prstGeom>
          <a:solidFill>
            <a:srgbClr val="37782F"/>
          </a:solidFill>
          <a:ln w="12700" cap="flat" cmpd="sng" algn="ctr">
            <a:solidFill>
              <a:srgbClr val="FFFFFF"/>
            </a:solidFill>
            <a:prstDash val="solid"/>
            <a:miter lim="800000"/>
          </a:ln>
          <a:effectLst/>
        </p:spPr>
        <p:txBody>
          <a:bodyPr lIns="0" tIns="0" rIns="0" bIns="0" rtlCol="0" anchor="ctr"/>
          <a:lstStyle/>
          <a:p>
            <a:pPr marL="0" marR="0" lvl="0" indent="0" algn="ctr" defTabSz="905510" eaLnBrk="1" fontAlgn="auto" latinLnBrk="0" hangingPunct="1">
              <a:lnSpc>
                <a:spcPct val="120000"/>
              </a:lnSpc>
              <a:spcBef>
                <a:spcPts val="0"/>
              </a:spcBef>
              <a:spcAft>
                <a:spcPts val="0"/>
              </a:spcAft>
              <a:buClrTx/>
              <a:buSzTx/>
              <a:buFontTx/>
              <a:buNone/>
              <a:defRPr/>
            </a:pPr>
            <a:r>
              <a:rPr lang="en-US" altLang="zh-CN" sz="1600" b="1" kern="0" dirty="0">
                <a:solidFill>
                  <a:srgbClr val="FFFFFF"/>
                </a:solidFill>
                <a:latin typeface="OPPOSans-S R" panose="00020600040101010101" pitchFamily="18" charset="-122"/>
                <a:ea typeface="OPPOSans-S R" panose="00020600040101010101" pitchFamily="18" charset="-122"/>
                <a:cs typeface="OPPOSans-S R" panose="00020600040101010101" pitchFamily="18" charset="-122"/>
              </a:rPr>
              <a:t>Inquire the color/size</a:t>
            </a:r>
            <a:endParaRPr kumimoji="0" lang="en-US" sz="1600" b="1"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52" name="4 Elipse"/>
          <p:cNvSpPr>
            <a:spLocks noChangeAspect="1"/>
          </p:cNvSpPr>
          <p:nvPr/>
        </p:nvSpPr>
        <p:spPr bwMode="auto">
          <a:xfrm>
            <a:off x="5007336" y="3863254"/>
            <a:ext cx="2254256" cy="529200"/>
          </a:xfrm>
          <a:prstGeom prst="rect">
            <a:avLst/>
          </a:prstGeom>
          <a:solidFill>
            <a:srgbClr val="15884A"/>
          </a:solidFill>
          <a:ln w="12700" cap="flat" cmpd="sng" algn="ctr">
            <a:solidFill>
              <a:srgbClr val="FFFFFF"/>
            </a:solidFill>
            <a:prstDash val="solid"/>
            <a:miter lim="800000"/>
          </a:ln>
          <a:effectLst/>
        </p:spPr>
        <p:txBody>
          <a:bodyPr lIns="0" tIns="0" rIns="0" bIns="0" rtlCol="0" anchor="ctr"/>
          <a:lstStyle/>
          <a:p>
            <a:pPr marL="0" marR="0" lvl="0" indent="0" algn="ctr" defTabSz="905510" eaLnBrk="1" fontAlgn="auto" latinLnBrk="0" hangingPunct="1">
              <a:lnSpc>
                <a:spcPct val="120000"/>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rPr>
              <a:t>Try on the clothes</a:t>
            </a:r>
            <a:endParaRPr kumimoji="0" lang="en-US" sz="1600" b="1"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53" name="4 Elipse"/>
          <p:cNvSpPr>
            <a:spLocks noChangeAspect="1"/>
          </p:cNvSpPr>
          <p:nvPr/>
        </p:nvSpPr>
        <p:spPr bwMode="auto">
          <a:xfrm>
            <a:off x="5536589" y="3333974"/>
            <a:ext cx="2254256" cy="529200"/>
          </a:xfrm>
          <a:prstGeom prst="rect">
            <a:avLst/>
          </a:prstGeom>
          <a:solidFill>
            <a:srgbClr val="37782F"/>
          </a:solidFill>
          <a:ln w="12700" cap="flat" cmpd="sng" algn="ctr">
            <a:solidFill>
              <a:srgbClr val="FFFFFF"/>
            </a:solidFill>
            <a:prstDash val="solid"/>
            <a:miter lim="800000"/>
          </a:ln>
          <a:effectLst/>
        </p:spPr>
        <p:txBody>
          <a:bodyPr lIns="0" tIns="0" rIns="0" bIns="0" rtlCol="0" anchor="ctr"/>
          <a:lstStyle/>
          <a:p>
            <a:pPr marL="0" marR="0" lvl="0" indent="0" algn="ctr" defTabSz="905510" eaLnBrk="1" fontAlgn="auto" latinLnBrk="0" hangingPunct="1">
              <a:lnSpc>
                <a:spcPct val="120000"/>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rPr>
              <a:t>Decide on purchasing or not</a:t>
            </a:r>
            <a:endParaRPr kumimoji="0" lang="en-US" sz="1600" b="1"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54" name="4 Elipse"/>
          <p:cNvSpPr>
            <a:spLocks noChangeAspect="1"/>
          </p:cNvSpPr>
          <p:nvPr/>
        </p:nvSpPr>
        <p:spPr bwMode="auto">
          <a:xfrm>
            <a:off x="6065844" y="2804694"/>
            <a:ext cx="2254256" cy="529200"/>
          </a:xfrm>
          <a:prstGeom prst="rect">
            <a:avLst/>
          </a:prstGeom>
          <a:solidFill>
            <a:srgbClr val="7FBC40"/>
          </a:solidFill>
          <a:ln w="12700" cap="flat" cmpd="sng" algn="ctr">
            <a:solidFill>
              <a:srgbClr val="FFFFFF"/>
            </a:solidFill>
            <a:prstDash val="solid"/>
            <a:miter lim="800000"/>
          </a:ln>
          <a:effectLst/>
        </p:spPr>
        <p:txBody>
          <a:bodyPr lIns="0" tIns="0" rIns="0" bIns="0" rtlCol="0" anchor="ctr"/>
          <a:lstStyle/>
          <a:p>
            <a:pPr marL="0" marR="0" lvl="0" indent="0" algn="ctr" defTabSz="905510" eaLnBrk="1" fontAlgn="auto" latinLnBrk="0" hangingPunct="1">
              <a:lnSpc>
                <a:spcPct val="120000"/>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rPr>
              <a:t>Payment</a:t>
            </a:r>
            <a:r>
              <a:rPr kumimoji="0" lang="zh-CN" altLang="en-US" sz="1600" b="1"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rPr>
              <a:t>（</a:t>
            </a:r>
            <a:r>
              <a:rPr kumimoji="0" lang="en-US" altLang="zh-CN" sz="1600" b="1"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rPr>
              <a:t>POS/Cash</a:t>
            </a:r>
            <a:r>
              <a:rPr kumimoji="0" lang="zh-CN" altLang="en-US" sz="1600" b="1"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rPr>
              <a:t>）</a:t>
            </a:r>
            <a:endParaRPr kumimoji="0" lang="en-US" sz="1600" b="1"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55" name="4 Elipse"/>
          <p:cNvSpPr/>
          <p:nvPr/>
        </p:nvSpPr>
        <p:spPr bwMode="auto">
          <a:xfrm>
            <a:off x="6599643" y="2275413"/>
            <a:ext cx="2254883" cy="529200"/>
          </a:xfrm>
          <a:prstGeom prst="rect">
            <a:avLst/>
          </a:prstGeom>
          <a:solidFill>
            <a:srgbClr val="B2D78B"/>
          </a:solidFill>
          <a:ln w="12700" cap="flat" cmpd="sng" algn="ctr">
            <a:solidFill>
              <a:srgbClr val="FFFFFF"/>
            </a:solidFill>
            <a:prstDash val="solid"/>
            <a:miter lim="800000"/>
          </a:ln>
          <a:effectLst/>
        </p:spPr>
        <p:txBody>
          <a:bodyPr lIns="0" tIns="0" rIns="0" bIns="0" rtlCol="0" anchor="ctr"/>
          <a:lstStyle/>
          <a:p>
            <a:pPr marL="0" marR="0" lvl="0" indent="0" algn="ctr" defTabSz="905510" eaLnBrk="1" fontAlgn="auto" latinLnBrk="0" hangingPunct="1">
              <a:lnSpc>
                <a:spcPct val="120000"/>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rPr>
              <a:t>Pick up </a:t>
            </a:r>
            <a:r>
              <a:rPr lang="en-US" altLang="zh-CN" sz="1600" b="1" kern="0" dirty="0">
                <a:solidFill>
                  <a:srgbClr val="FFFFFF"/>
                </a:solidFill>
                <a:latin typeface="OPPOSans-S R" panose="00020600040101010101" pitchFamily="18" charset="-122"/>
                <a:ea typeface="OPPOSans-S R" panose="00020600040101010101" pitchFamily="18" charset="-122"/>
                <a:cs typeface="OPPOSans-S R" panose="00020600040101010101" pitchFamily="18" charset="-122"/>
              </a:rPr>
              <a:t>the clothes</a:t>
            </a:r>
            <a:endParaRPr kumimoji="0" lang="en-US" sz="1600" b="1"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23" name="4 Elipse"/>
          <p:cNvSpPr>
            <a:spLocks noChangeAspect="1"/>
          </p:cNvSpPr>
          <p:nvPr/>
        </p:nvSpPr>
        <p:spPr bwMode="auto">
          <a:xfrm>
            <a:off x="6634739" y="1745977"/>
            <a:ext cx="529353" cy="529355"/>
          </a:xfrm>
          <a:prstGeom prst="rect">
            <a:avLst/>
          </a:prstGeom>
          <a:solidFill>
            <a:srgbClr val="DEDEDE"/>
          </a:solidFill>
          <a:ln w="12700" cap="flat" cmpd="sng" algn="ctr">
            <a:noFill/>
            <a:prstDash val="solid"/>
            <a:miter lim="800000"/>
          </a:ln>
          <a:effectLst/>
        </p:spPr>
        <p:txBody>
          <a:bodyPr lIns="0" tIns="0" rIns="0" bIns="0" rtlCol="0" anchor="ctr"/>
          <a:lstStyle/>
          <a:p>
            <a:pPr algn="ctr" defTabSz="456565">
              <a:defRPr/>
            </a:pPr>
            <a:r>
              <a:rPr lang="es-MX"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rPr>
              <a:t>0</a:t>
            </a:r>
            <a:r>
              <a:rPr lang="en-US" altLang="zh-TW"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rPr>
              <a:t>9</a:t>
            </a:r>
            <a:endParaRPr lang="es-SV"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24" name="4 Elipse"/>
          <p:cNvSpPr>
            <a:spLocks noChangeAspect="1"/>
          </p:cNvSpPr>
          <p:nvPr/>
        </p:nvSpPr>
        <p:spPr bwMode="auto">
          <a:xfrm>
            <a:off x="7163990" y="1745976"/>
            <a:ext cx="2254256" cy="529200"/>
          </a:xfrm>
          <a:prstGeom prst="rect">
            <a:avLst/>
          </a:prstGeom>
          <a:solidFill>
            <a:srgbClr val="7FBC40"/>
          </a:solidFill>
          <a:ln w="12700" cap="flat" cmpd="sng" algn="ctr">
            <a:solidFill>
              <a:srgbClr val="FFFFFF"/>
            </a:solidFill>
            <a:prstDash val="solid"/>
            <a:miter lim="800000"/>
          </a:ln>
          <a:effectLst/>
        </p:spPr>
        <p:txBody>
          <a:bodyPr lIns="0" tIns="0" rIns="0" bIns="0" rtlCol="0" anchor="ctr"/>
          <a:lstStyle/>
          <a:p>
            <a:pPr marL="0" marR="0" lvl="0" indent="0" algn="ctr" defTabSz="905510" eaLnBrk="1" fontAlgn="auto" latinLnBrk="0" hangingPunct="1">
              <a:lnSpc>
                <a:spcPct val="120000"/>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rPr>
              <a:t>Leave</a:t>
            </a:r>
            <a:endParaRPr kumimoji="0" lang="en-US" sz="1600" b="1"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250" fill="hold"/>
                                        <p:tgtEl>
                                          <p:spTgt spid="40"/>
                                        </p:tgtEl>
                                        <p:attrNameLst>
                                          <p:attrName>ppt_x</p:attrName>
                                        </p:attrNameLst>
                                      </p:cBhvr>
                                      <p:tavLst>
                                        <p:tav tm="0">
                                          <p:val>
                                            <p:strVal val="#ppt_x"/>
                                          </p:val>
                                        </p:tav>
                                        <p:tav tm="100000">
                                          <p:val>
                                            <p:strVal val="#ppt_x"/>
                                          </p:val>
                                        </p:tav>
                                      </p:tavLst>
                                    </p:anim>
                                    <p:anim calcmode="lin" valueType="num">
                                      <p:cBhvr additive="base">
                                        <p:cTn id="8" dur="250" fill="hold"/>
                                        <p:tgtEl>
                                          <p:spTgt spid="4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250" fill="hold"/>
                                        <p:tgtEl>
                                          <p:spTgt spid="48"/>
                                        </p:tgtEl>
                                        <p:attrNameLst>
                                          <p:attrName>ppt_x</p:attrName>
                                        </p:attrNameLst>
                                      </p:cBhvr>
                                      <p:tavLst>
                                        <p:tav tm="0">
                                          <p:val>
                                            <p:strVal val="1+#ppt_w/2"/>
                                          </p:val>
                                        </p:tav>
                                        <p:tav tm="100000">
                                          <p:val>
                                            <p:strVal val="#ppt_x"/>
                                          </p:val>
                                        </p:tav>
                                      </p:tavLst>
                                    </p:anim>
                                    <p:anim calcmode="lin" valueType="num">
                                      <p:cBhvr additive="base">
                                        <p:cTn id="13" dur="250" fill="hold"/>
                                        <p:tgtEl>
                                          <p:spTgt spid="4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decel="100000"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250" fill="hold"/>
                                        <p:tgtEl>
                                          <p:spTgt spid="41"/>
                                        </p:tgtEl>
                                        <p:attrNameLst>
                                          <p:attrName>ppt_x</p:attrName>
                                        </p:attrNameLst>
                                      </p:cBhvr>
                                      <p:tavLst>
                                        <p:tav tm="0">
                                          <p:val>
                                            <p:strVal val="#ppt_x"/>
                                          </p:val>
                                        </p:tav>
                                        <p:tav tm="100000">
                                          <p:val>
                                            <p:strVal val="#ppt_x"/>
                                          </p:val>
                                        </p:tav>
                                      </p:tavLst>
                                    </p:anim>
                                    <p:anim calcmode="lin" valueType="num">
                                      <p:cBhvr additive="base">
                                        <p:cTn id="18" dur="250" fill="hold"/>
                                        <p:tgtEl>
                                          <p:spTgt spid="4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decel="100000" fill="hold" grpId="0" nodeType="after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additive="base">
                                        <p:cTn id="22" dur="250" fill="hold"/>
                                        <p:tgtEl>
                                          <p:spTgt spid="49"/>
                                        </p:tgtEl>
                                        <p:attrNameLst>
                                          <p:attrName>ppt_x</p:attrName>
                                        </p:attrNameLst>
                                      </p:cBhvr>
                                      <p:tavLst>
                                        <p:tav tm="0">
                                          <p:val>
                                            <p:strVal val="1+#ppt_w/2"/>
                                          </p:val>
                                        </p:tav>
                                        <p:tav tm="100000">
                                          <p:val>
                                            <p:strVal val="#ppt_x"/>
                                          </p:val>
                                        </p:tav>
                                      </p:tavLst>
                                    </p:anim>
                                    <p:anim calcmode="lin" valueType="num">
                                      <p:cBhvr additive="base">
                                        <p:cTn id="23" dur="250" fill="hold"/>
                                        <p:tgtEl>
                                          <p:spTgt spid="49"/>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4" decel="100000"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250" fill="hold"/>
                                        <p:tgtEl>
                                          <p:spTgt spid="42"/>
                                        </p:tgtEl>
                                        <p:attrNameLst>
                                          <p:attrName>ppt_x</p:attrName>
                                        </p:attrNameLst>
                                      </p:cBhvr>
                                      <p:tavLst>
                                        <p:tav tm="0">
                                          <p:val>
                                            <p:strVal val="#ppt_x"/>
                                          </p:val>
                                        </p:tav>
                                        <p:tav tm="100000">
                                          <p:val>
                                            <p:strVal val="#ppt_x"/>
                                          </p:val>
                                        </p:tav>
                                      </p:tavLst>
                                    </p:anim>
                                    <p:anim calcmode="lin" valueType="num">
                                      <p:cBhvr additive="base">
                                        <p:cTn id="28" dur="250" fill="hold"/>
                                        <p:tgtEl>
                                          <p:spTgt spid="42"/>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2" decel="100000" fill="hold" grpId="0" nodeType="afterEffect">
                                  <p:stCondLst>
                                    <p:cond delay="0"/>
                                  </p:stCondLst>
                                  <p:childTnLst>
                                    <p:set>
                                      <p:cBhvr>
                                        <p:cTn id="31" dur="1" fill="hold">
                                          <p:stCondLst>
                                            <p:cond delay="0"/>
                                          </p:stCondLst>
                                        </p:cTn>
                                        <p:tgtEl>
                                          <p:spTgt spid="50"/>
                                        </p:tgtEl>
                                        <p:attrNameLst>
                                          <p:attrName>style.visibility</p:attrName>
                                        </p:attrNameLst>
                                      </p:cBhvr>
                                      <p:to>
                                        <p:strVal val="visible"/>
                                      </p:to>
                                    </p:set>
                                    <p:anim calcmode="lin" valueType="num">
                                      <p:cBhvr additive="base">
                                        <p:cTn id="32" dur="250" fill="hold"/>
                                        <p:tgtEl>
                                          <p:spTgt spid="50"/>
                                        </p:tgtEl>
                                        <p:attrNameLst>
                                          <p:attrName>ppt_x</p:attrName>
                                        </p:attrNameLst>
                                      </p:cBhvr>
                                      <p:tavLst>
                                        <p:tav tm="0">
                                          <p:val>
                                            <p:strVal val="1+#ppt_w/2"/>
                                          </p:val>
                                        </p:tav>
                                        <p:tav tm="100000">
                                          <p:val>
                                            <p:strVal val="#ppt_x"/>
                                          </p:val>
                                        </p:tav>
                                      </p:tavLst>
                                    </p:anim>
                                    <p:anim calcmode="lin" valueType="num">
                                      <p:cBhvr additive="base">
                                        <p:cTn id="33" dur="250" fill="hold"/>
                                        <p:tgtEl>
                                          <p:spTgt spid="50"/>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4" decel="100000" fill="hold" grpId="0" nodeType="after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additive="base">
                                        <p:cTn id="37" dur="250" fill="hold"/>
                                        <p:tgtEl>
                                          <p:spTgt spid="43"/>
                                        </p:tgtEl>
                                        <p:attrNameLst>
                                          <p:attrName>ppt_x</p:attrName>
                                        </p:attrNameLst>
                                      </p:cBhvr>
                                      <p:tavLst>
                                        <p:tav tm="0">
                                          <p:val>
                                            <p:strVal val="#ppt_x"/>
                                          </p:val>
                                        </p:tav>
                                        <p:tav tm="100000">
                                          <p:val>
                                            <p:strVal val="#ppt_x"/>
                                          </p:val>
                                        </p:tav>
                                      </p:tavLst>
                                    </p:anim>
                                    <p:anim calcmode="lin" valueType="num">
                                      <p:cBhvr additive="base">
                                        <p:cTn id="38" dur="250" fill="hold"/>
                                        <p:tgtEl>
                                          <p:spTgt spid="43"/>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2" decel="100000" fill="hold" grpId="0" nodeType="afterEffect">
                                  <p:stCondLst>
                                    <p:cond delay="0"/>
                                  </p:stCondLst>
                                  <p:childTnLst>
                                    <p:set>
                                      <p:cBhvr>
                                        <p:cTn id="41" dur="1" fill="hold">
                                          <p:stCondLst>
                                            <p:cond delay="0"/>
                                          </p:stCondLst>
                                        </p:cTn>
                                        <p:tgtEl>
                                          <p:spTgt spid="51"/>
                                        </p:tgtEl>
                                        <p:attrNameLst>
                                          <p:attrName>style.visibility</p:attrName>
                                        </p:attrNameLst>
                                      </p:cBhvr>
                                      <p:to>
                                        <p:strVal val="visible"/>
                                      </p:to>
                                    </p:set>
                                    <p:anim calcmode="lin" valueType="num">
                                      <p:cBhvr additive="base">
                                        <p:cTn id="42" dur="250" fill="hold"/>
                                        <p:tgtEl>
                                          <p:spTgt spid="51"/>
                                        </p:tgtEl>
                                        <p:attrNameLst>
                                          <p:attrName>ppt_x</p:attrName>
                                        </p:attrNameLst>
                                      </p:cBhvr>
                                      <p:tavLst>
                                        <p:tav tm="0">
                                          <p:val>
                                            <p:strVal val="1+#ppt_w/2"/>
                                          </p:val>
                                        </p:tav>
                                        <p:tav tm="100000">
                                          <p:val>
                                            <p:strVal val="#ppt_x"/>
                                          </p:val>
                                        </p:tav>
                                      </p:tavLst>
                                    </p:anim>
                                    <p:anim calcmode="lin" valueType="num">
                                      <p:cBhvr additive="base">
                                        <p:cTn id="43" dur="250" fill="hold"/>
                                        <p:tgtEl>
                                          <p:spTgt spid="51"/>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4" decel="100000" fill="hold" grpId="0" nodeType="afterEffect">
                                  <p:stCondLst>
                                    <p:cond delay="0"/>
                                  </p:stCondLst>
                                  <p:childTnLst>
                                    <p:set>
                                      <p:cBhvr>
                                        <p:cTn id="46" dur="1" fill="hold">
                                          <p:stCondLst>
                                            <p:cond delay="0"/>
                                          </p:stCondLst>
                                        </p:cTn>
                                        <p:tgtEl>
                                          <p:spTgt spid="44"/>
                                        </p:tgtEl>
                                        <p:attrNameLst>
                                          <p:attrName>style.visibility</p:attrName>
                                        </p:attrNameLst>
                                      </p:cBhvr>
                                      <p:to>
                                        <p:strVal val="visible"/>
                                      </p:to>
                                    </p:set>
                                    <p:anim calcmode="lin" valueType="num">
                                      <p:cBhvr additive="base">
                                        <p:cTn id="47" dur="250" fill="hold"/>
                                        <p:tgtEl>
                                          <p:spTgt spid="44"/>
                                        </p:tgtEl>
                                        <p:attrNameLst>
                                          <p:attrName>ppt_x</p:attrName>
                                        </p:attrNameLst>
                                      </p:cBhvr>
                                      <p:tavLst>
                                        <p:tav tm="0">
                                          <p:val>
                                            <p:strVal val="#ppt_x"/>
                                          </p:val>
                                        </p:tav>
                                        <p:tav tm="100000">
                                          <p:val>
                                            <p:strVal val="#ppt_x"/>
                                          </p:val>
                                        </p:tav>
                                      </p:tavLst>
                                    </p:anim>
                                    <p:anim calcmode="lin" valueType="num">
                                      <p:cBhvr additive="base">
                                        <p:cTn id="48" dur="250" fill="hold"/>
                                        <p:tgtEl>
                                          <p:spTgt spid="44"/>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2" decel="100000" fill="hold" grpId="0" nodeType="afterEffect">
                                  <p:stCondLst>
                                    <p:cond delay="0"/>
                                  </p:stCondLst>
                                  <p:childTnLst>
                                    <p:set>
                                      <p:cBhvr>
                                        <p:cTn id="51" dur="1" fill="hold">
                                          <p:stCondLst>
                                            <p:cond delay="0"/>
                                          </p:stCondLst>
                                        </p:cTn>
                                        <p:tgtEl>
                                          <p:spTgt spid="52"/>
                                        </p:tgtEl>
                                        <p:attrNameLst>
                                          <p:attrName>style.visibility</p:attrName>
                                        </p:attrNameLst>
                                      </p:cBhvr>
                                      <p:to>
                                        <p:strVal val="visible"/>
                                      </p:to>
                                    </p:set>
                                    <p:anim calcmode="lin" valueType="num">
                                      <p:cBhvr additive="base">
                                        <p:cTn id="52" dur="250" fill="hold"/>
                                        <p:tgtEl>
                                          <p:spTgt spid="52"/>
                                        </p:tgtEl>
                                        <p:attrNameLst>
                                          <p:attrName>ppt_x</p:attrName>
                                        </p:attrNameLst>
                                      </p:cBhvr>
                                      <p:tavLst>
                                        <p:tav tm="0">
                                          <p:val>
                                            <p:strVal val="1+#ppt_w/2"/>
                                          </p:val>
                                        </p:tav>
                                        <p:tav tm="100000">
                                          <p:val>
                                            <p:strVal val="#ppt_x"/>
                                          </p:val>
                                        </p:tav>
                                      </p:tavLst>
                                    </p:anim>
                                    <p:anim calcmode="lin" valueType="num">
                                      <p:cBhvr additive="base">
                                        <p:cTn id="53" dur="250" fill="hold"/>
                                        <p:tgtEl>
                                          <p:spTgt spid="52"/>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4" decel="100000" fill="hold" grpId="0" nodeType="afterEffect">
                                  <p:stCondLst>
                                    <p:cond delay="0"/>
                                  </p:stCondLst>
                                  <p:childTnLst>
                                    <p:set>
                                      <p:cBhvr>
                                        <p:cTn id="56" dur="1" fill="hold">
                                          <p:stCondLst>
                                            <p:cond delay="0"/>
                                          </p:stCondLst>
                                        </p:cTn>
                                        <p:tgtEl>
                                          <p:spTgt spid="45"/>
                                        </p:tgtEl>
                                        <p:attrNameLst>
                                          <p:attrName>style.visibility</p:attrName>
                                        </p:attrNameLst>
                                      </p:cBhvr>
                                      <p:to>
                                        <p:strVal val="visible"/>
                                      </p:to>
                                    </p:set>
                                    <p:anim calcmode="lin" valueType="num">
                                      <p:cBhvr additive="base">
                                        <p:cTn id="57" dur="250" fill="hold"/>
                                        <p:tgtEl>
                                          <p:spTgt spid="45"/>
                                        </p:tgtEl>
                                        <p:attrNameLst>
                                          <p:attrName>ppt_x</p:attrName>
                                        </p:attrNameLst>
                                      </p:cBhvr>
                                      <p:tavLst>
                                        <p:tav tm="0">
                                          <p:val>
                                            <p:strVal val="#ppt_x"/>
                                          </p:val>
                                        </p:tav>
                                        <p:tav tm="100000">
                                          <p:val>
                                            <p:strVal val="#ppt_x"/>
                                          </p:val>
                                        </p:tav>
                                      </p:tavLst>
                                    </p:anim>
                                    <p:anim calcmode="lin" valueType="num">
                                      <p:cBhvr additive="base">
                                        <p:cTn id="58" dur="250" fill="hold"/>
                                        <p:tgtEl>
                                          <p:spTgt spid="45"/>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2" decel="100000" fill="hold" grpId="0" nodeType="afterEffect">
                                  <p:stCondLst>
                                    <p:cond delay="0"/>
                                  </p:stCondLst>
                                  <p:childTnLst>
                                    <p:set>
                                      <p:cBhvr>
                                        <p:cTn id="61" dur="1" fill="hold">
                                          <p:stCondLst>
                                            <p:cond delay="0"/>
                                          </p:stCondLst>
                                        </p:cTn>
                                        <p:tgtEl>
                                          <p:spTgt spid="53"/>
                                        </p:tgtEl>
                                        <p:attrNameLst>
                                          <p:attrName>style.visibility</p:attrName>
                                        </p:attrNameLst>
                                      </p:cBhvr>
                                      <p:to>
                                        <p:strVal val="visible"/>
                                      </p:to>
                                    </p:set>
                                    <p:anim calcmode="lin" valueType="num">
                                      <p:cBhvr additive="base">
                                        <p:cTn id="62" dur="250" fill="hold"/>
                                        <p:tgtEl>
                                          <p:spTgt spid="53"/>
                                        </p:tgtEl>
                                        <p:attrNameLst>
                                          <p:attrName>ppt_x</p:attrName>
                                        </p:attrNameLst>
                                      </p:cBhvr>
                                      <p:tavLst>
                                        <p:tav tm="0">
                                          <p:val>
                                            <p:strVal val="1+#ppt_w/2"/>
                                          </p:val>
                                        </p:tav>
                                        <p:tav tm="100000">
                                          <p:val>
                                            <p:strVal val="#ppt_x"/>
                                          </p:val>
                                        </p:tav>
                                      </p:tavLst>
                                    </p:anim>
                                    <p:anim calcmode="lin" valueType="num">
                                      <p:cBhvr additive="base">
                                        <p:cTn id="63" dur="250" fill="hold"/>
                                        <p:tgtEl>
                                          <p:spTgt spid="53"/>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4" decel="100000" fill="hold" grpId="0" nodeType="afterEffect">
                                  <p:stCondLst>
                                    <p:cond delay="0"/>
                                  </p:stCondLst>
                                  <p:childTnLst>
                                    <p:set>
                                      <p:cBhvr>
                                        <p:cTn id="66" dur="1" fill="hold">
                                          <p:stCondLst>
                                            <p:cond delay="0"/>
                                          </p:stCondLst>
                                        </p:cTn>
                                        <p:tgtEl>
                                          <p:spTgt spid="46"/>
                                        </p:tgtEl>
                                        <p:attrNameLst>
                                          <p:attrName>style.visibility</p:attrName>
                                        </p:attrNameLst>
                                      </p:cBhvr>
                                      <p:to>
                                        <p:strVal val="visible"/>
                                      </p:to>
                                    </p:set>
                                    <p:anim calcmode="lin" valueType="num">
                                      <p:cBhvr additive="base">
                                        <p:cTn id="67" dur="250" fill="hold"/>
                                        <p:tgtEl>
                                          <p:spTgt spid="46"/>
                                        </p:tgtEl>
                                        <p:attrNameLst>
                                          <p:attrName>ppt_x</p:attrName>
                                        </p:attrNameLst>
                                      </p:cBhvr>
                                      <p:tavLst>
                                        <p:tav tm="0">
                                          <p:val>
                                            <p:strVal val="#ppt_x"/>
                                          </p:val>
                                        </p:tav>
                                        <p:tav tm="100000">
                                          <p:val>
                                            <p:strVal val="#ppt_x"/>
                                          </p:val>
                                        </p:tav>
                                      </p:tavLst>
                                    </p:anim>
                                    <p:anim calcmode="lin" valueType="num">
                                      <p:cBhvr additive="base">
                                        <p:cTn id="68" dur="250" fill="hold"/>
                                        <p:tgtEl>
                                          <p:spTgt spid="46"/>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 presetClass="entr" presetSubtype="2" decel="100000" fill="hold" grpId="0" nodeType="afterEffect">
                                  <p:stCondLst>
                                    <p:cond delay="0"/>
                                  </p:stCondLst>
                                  <p:childTnLst>
                                    <p:set>
                                      <p:cBhvr>
                                        <p:cTn id="71" dur="1" fill="hold">
                                          <p:stCondLst>
                                            <p:cond delay="0"/>
                                          </p:stCondLst>
                                        </p:cTn>
                                        <p:tgtEl>
                                          <p:spTgt spid="54"/>
                                        </p:tgtEl>
                                        <p:attrNameLst>
                                          <p:attrName>style.visibility</p:attrName>
                                        </p:attrNameLst>
                                      </p:cBhvr>
                                      <p:to>
                                        <p:strVal val="visible"/>
                                      </p:to>
                                    </p:set>
                                    <p:anim calcmode="lin" valueType="num">
                                      <p:cBhvr additive="base">
                                        <p:cTn id="72" dur="250" fill="hold"/>
                                        <p:tgtEl>
                                          <p:spTgt spid="54"/>
                                        </p:tgtEl>
                                        <p:attrNameLst>
                                          <p:attrName>ppt_x</p:attrName>
                                        </p:attrNameLst>
                                      </p:cBhvr>
                                      <p:tavLst>
                                        <p:tav tm="0">
                                          <p:val>
                                            <p:strVal val="1+#ppt_w/2"/>
                                          </p:val>
                                        </p:tav>
                                        <p:tav tm="100000">
                                          <p:val>
                                            <p:strVal val="#ppt_x"/>
                                          </p:val>
                                        </p:tav>
                                      </p:tavLst>
                                    </p:anim>
                                    <p:anim calcmode="lin" valueType="num">
                                      <p:cBhvr additive="base">
                                        <p:cTn id="73" dur="250" fill="hold"/>
                                        <p:tgtEl>
                                          <p:spTgt spid="54"/>
                                        </p:tgtEl>
                                        <p:attrNameLst>
                                          <p:attrName>ppt_y</p:attrName>
                                        </p:attrNameLst>
                                      </p:cBhvr>
                                      <p:tavLst>
                                        <p:tav tm="0">
                                          <p:val>
                                            <p:strVal val="#ppt_y"/>
                                          </p:val>
                                        </p:tav>
                                        <p:tav tm="100000">
                                          <p:val>
                                            <p:strVal val="#ppt_y"/>
                                          </p:val>
                                        </p:tav>
                                      </p:tavLst>
                                    </p:anim>
                                  </p:childTnLst>
                                </p:cTn>
                              </p:par>
                            </p:childTnLst>
                          </p:cTn>
                        </p:par>
                        <p:par>
                          <p:cTn id="74" fill="hold">
                            <p:stCondLst>
                              <p:cond delay="7000"/>
                            </p:stCondLst>
                            <p:childTnLst>
                              <p:par>
                                <p:cTn id="75" presetID="2" presetClass="entr" presetSubtype="4" decel="100000" fill="hold" grpId="0" nodeType="afterEffect">
                                  <p:stCondLst>
                                    <p:cond delay="0"/>
                                  </p:stCondLst>
                                  <p:childTnLst>
                                    <p:set>
                                      <p:cBhvr>
                                        <p:cTn id="76" dur="1" fill="hold">
                                          <p:stCondLst>
                                            <p:cond delay="0"/>
                                          </p:stCondLst>
                                        </p:cTn>
                                        <p:tgtEl>
                                          <p:spTgt spid="47"/>
                                        </p:tgtEl>
                                        <p:attrNameLst>
                                          <p:attrName>style.visibility</p:attrName>
                                        </p:attrNameLst>
                                      </p:cBhvr>
                                      <p:to>
                                        <p:strVal val="visible"/>
                                      </p:to>
                                    </p:set>
                                    <p:anim calcmode="lin" valueType="num">
                                      <p:cBhvr additive="base">
                                        <p:cTn id="77" dur="250" fill="hold"/>
                                        <p:tgtEl>
                                          <p:spTgt spid="47"/>
                                        </p:tgtEl>
                                        <p:attrNameLst>
                                          <p:attrName>ppt_x</p:attrName>
                                        </p:attrNameLst>
                                      </p:cBhvr>
                                      <p:tavLst>
                                        <p:tav tm="0">
                                          <p:val>
                                            <p:strVal val="#ppt_x"/>
                                          </p:val>
                                        </p:tav>
                                        <p:tav tm="100000">
                                          <p:val>
                                            <p:strVal val="#ppt_x"/>
                                          </p:val>
                                        </p:tav>
                                      </p:tavLst>
                                    </p:anim>
                                    <p:anim calcmode="lin" valueType="num">
                                      <p:cBhvr additive="base">
                                        <p:cTn id="78" dur="250" fill="hold"/>
                                        <p:tgtEl>
                                          <p:spTgt spid="47"/>
                                        </p:tgtEl>
                                        <p:attrNameLst>
                                          <p:attrName>ppt_y</p:attrName>
                                        </p:attrNameLst>
                                      </p:cBhvr>
                                      <p:tavLst>
                                        <p:tav tm="0">
                                          <p:val>
                                            <p:strVal val="1+#ppt_h/2"/>
                                          </p:val>
                                        </p:tav>
                                        <p:tav tm="100000">
                                          <p:val>
                                            <p:strVal val="#ppt_y"/>
                                          </p:val>
                                        </p:tav>
                                      </p:tavLst>
                                    </p:anim>
                                  </p:childTnLst>
                                </p:cTn>
                              </p:par>
                            </p:childTnLst>
                          </p:cTn>
                        </p:par>
                        <p:par>
                          <p:cTn id="79" fill="hold">
                            <p:stCondLst>
                              <p:cond delay="7500"/>
                            </p:stCondLst>
                            <p:childTnLst>
                              <p:par>
                                <p:cTn id="80" presetID="2" presetClass="entr" presetSubtype="2" decel="100000" fill="hold" grpId="0" nodeType="after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additive="base">
                                        <p:cTn id="82" dur="250" fill="hold"/>
                                        <p:tgtEl>
                                          <p:spTgt spid="55"/>
                                        </p:tgtEl>
                                        <p:attrNameLst>
                                          <p:attrName>ppt_x</p:attrName>
                                        </p:attrNameLst>
                                      </p:cBhvr>
                                      <p:tavLst>
                                        <p:tav tm="0">
                                          <p:val>
                                            <p:strVal val="1+#ppt_w/2"/>
                                          </p:val>
                                        </p:tav>
                                        <p:tav tm="100000">
                                          <p:val>
                                            <p:strVal val="#ppt_x"/>
                                          </p:val>
                                        </p:tav>
                                      </p:tavLst>
                                    </p:anim>
                                    <p:anim calcmode="lin" valueType="num">
                                      <p:cBhvr additive="base">
                                        <p:cTn id="83" dur="250" fill="hold"/>
                                        <p:tgtEl>
                                          <p:spTgt spid="55"/>
                                        </p:tgtEl>
                                        <p:attrNameLst>
                                          <p:attrName>ppt_y</p:attrName>
                                        </p:attrNameLst>
                                      </p:cBhvr>
                                      <p:tavLst>
                                        <p:tav tm="0">
                                          <p:val>
                                            <p:strVal val="#ppt_y"/>
                                          </p:val>
                                        </p:tav>
                                        <p:tav tm="100000">
                                          <p:val>
                                            <p:strVal val="#ppt_y"/>
                                          </p:val>
                                        </p:tav>
                                      </p:tavLst>
                                    </p:anim>
                                  </p:childTnLst>
                                </p:cTn>
                              </p:par>
                            </p:childTnLst>
                          </p:cTn>
                        </p:par>
                        <p:par>
                          <p:cTn id="84" fill="hold">
                            <p:stCondLst>
                              <p:cond delay="8000"/>
                            </p:stCondLst>
                            <p:childTnLst>
                              <p:par>
                                <p:cTn id="85" presetID="2" presetClass="entr" presetSubtype="4" decel="100000" fill="hold" grpId="0" nodeType="afterEffect">
                                  <p:stCondLst>
                                    <p:cond delay="0"/>
                                  </p:stCondLst>
                                  <p:childTnLst>
                                    <p:set>
                                      <p:cBhvr>
                                        <p:cTn id="86" dur="1" fill="hold">
                                          <p:stCondLst>
                                            <p:cond delay="0"/>
                                          </p:stCondLst>
                                        </p:cTn>
                                        <p:tgtEl>
                                          <p:spTgt spid="23"/>
                                        </p:tgtEl>
                                        <p:attrNameLst>
                                          <p:attrName>style.visibility</p:attrName>
                                        </p:attrNameLst>
                                      </p:cBhvr>
                                      <p:to>
                                        <p:strVal val="visible"/>
                                      </p:to>
                                    </p:set>
                                    <p:anim calcmode="lin" valueType="num">
                                      <p:cBhvr additive="base">
                                        <p:cTn id="87" dur="250" fill="hold"/>
                                        <p:tgtEl>
                                          <p:spTgt spid="23"/>
                                        </p:tgtEl>
                                        <p:attrNameLst>
                                          <p:attrName>ppt_x</p:attrName>
                                        </p:attrNameLst>
                                      </p:cBhvr>
                                      <p:tavLst>
                                        <p:tav tm="0">
                                          <p:val>
                                            <p:strVal val="#ppt_x"/>
                                          </p:val>
                                        </p:tav>
                                        <p:tav tm="100000">
                                          <p:val>
                                            <p:strVal val="#ppt_x"/>
                                          </p:val>
                                        </p:tav>
                                      </p:tavLst>
                                    </p:anim>
                                    <p:anim calcmode="lin" valueType="num">
                                      <p:cBhvr additive="base">
                                        <p:cTn id="88" dur="250" fill="hold"/>
                                        <p:tgtEl>
                                          <p:spTgt spid="23"/>
                                        </p:tgtEl>
                                        <p:attrNameLst>
                                          <p:attrName>ppt_y</p:attrName>
                                        </p:attrNameLst>
                                      </p:cBhvr>
                                      <p:tavLst>
                                        <p:tav tm="0">
                                          <p:val>
                                            <p:strVal val="1+#ppt_h/2"/>
                                          </p:val>
                                        </p:tav>
                                        <p:tav tm="100000">
                                          <p:val>
                                            <p:strVal val="#ppt_y"/>
                                          </p:val>
                                        </p:tav>
                                      </p:tavLst>
                                    </p:anim>
                                  </p:childTnLst>
                                </p:cTn>
                              </p:par>
                            </p:childTnLst>
                          </p:cTn>
                        </p:par>
                        <p:par>
                          <p:cTn id="89" fill="hold">
                            <p:stCondLst>
                              <p:cond delay="8500"/>
                            </p:stCondLst>
                            <p:childTnLst>
                              <p:par>
                                <p:cTn id="90" presetID="2" presetClass="entr" presetSubtype="2" decel="100000" fill="hold" grpId="0" nodeType="afterEffect">
                                  <p:stCondLst>
                                    <p:cond delay="0"/>
                                  </p:stCondLst>
                                  <p:childTnLst>
                                    <p:set>
                                      <p:cBhvr>
                                        <p:cTn id="91" dur="1" fill="hold">
                                          <p:stCondLst>
                                            <p:cond delay="0"/>
                                          </p:stCondLst>
                                        </p:cTn>
                                        <p:tgtEl>
                                          <p:spTgt spid="24"/>
                                        </p:tgtEl>
                                        <p:attrNameLst>
                                          <p:attrName>style.visibility</p:attrName>
                                        </p:attrNameLst>
                                      </p:cBhvr>
                                      <p:to>
                                        <p:strVal val="visible"/>
                                      </p:to>
                                    </p:set>
                                    <p:anim calcmode="lin" valueType="num">
                                      <p:cBhvr additive="base">
                                        <p:cTn id="92" dur="250" fill="hold"/>
                                        <p:tgtEl>
                                          <p:spTgt spid="24"/>
                                        </p:tgtEl>
                                        <p:attrNameLst>
                                          <p:attrName>ppt_x</p:attrName>
                                        </p:attrNameLst>
                                      </p:cBhvr>
                                      <p:tavLst>
                                        <p:tav tm="0">
                                          <p:val>
                                            <p:strVal val="1+#ppt_w/2"/>
                                          </p:val>
                                        </p:tav>
                                        <p:tav tm="100000">
                                          <p:val>
                                            <p:strVal val="#ppt_x"/>
                                          </p:val>
                                        </p:tav>
                                      </p:tavLst>
                                    </p:anim>
                                    <p:anim calcmode="lin" valueType="num">
                                      <p:cBhvr additive="base">
                                        <p:cTn id="93" dur="2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632314" y="261815"/>
            <a:ext cx="9455783" cy="5143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25500">
              <a:lnSpc>
                <a:spcPct val="100000"/>
              </a:lnSpc>
              <a:spcBef>
                <a:spcPts val="0"/>
              </a:spcBef>
            </a:pPr>
            <a:r>
              <a:rPr kumimoji="1" lang="en-US" altLang="zh-CN" sz="2400" dirty="0">
                <a:solidFill>
                  <a:schemeClr val="bg1">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rPr>
              <a:t>Team Discussion</a:t>
            </a:r>
            <a:endParaRPr kumimoji="1" lang="zh-CN" altLang="en-US" sz="1800" dirty="0">
              <a:solidFill>
                <a:schemeClr val="bg1">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endParaRPr>
          </a:p>
        </p:txBody>
      </p:sp>
      <p:sp>
        <p:nvSpPr>
          <p:cNvPr id="4" name="矩形: 圆角 3"/>
          <p:cNvSpPr/>
          <p:nvPr/>
        </p:nvSpPr>
        <p:spPr>
          <a:xfrm>
            <a:off x="5040557" y="2187145"/>
            <a:ext cx="2110886" cy="889686"/>
          </a:xfrm>
          <a:prstGeom prst="roundRect">
            <a:avLst/>
          </a:prstGeom>
          <a:no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altLang="zh-CN" sz="2400" b="1" dirty="0">
                <a:solidFill>
                  <a:srgbClr val="046A38"/>
                </a:solidFill>
              </a:rPr>
              <a:t>Question</a:t>
            </a:r>
            <a:r>
              <a:rPr lang="en-US" altLang="zh-TW" sz="2400" b="1" dirty="0">
                <a:solidFill>
                  <a:srgbClr val="046A38"/>
                </a:solidFill>
              </a:rPr>
              <a:t>2</a:t>
            </a:r>
            <a:endParaRPr lang="zh-CN" altLang="en-US" sz="2400" b="1" dirty="0">
              <a:solidFill>
                <a:srgbClr val="046A38"/>
              </a:solidFill>
            </a:endParaRPr>
          </a:p>
        </p:txBody>
      </p:sp>
      <p:sp>
        <p:nvSpPr>
          <p:cNvPr id="5" name="文本框 4"/>
          <p:cNvSpPr txBox="1"/>
          <p:nvPr/>
        </p:nvSpPr>
        <p:spPr>
          <a:xfrm>
            <a:off x="1698693" y="3465513"/>
            <a:ext cx="9539921" cy="830997"/>
          </a:xfrm>
          <a:prstGeom prst="rect">
            <a:avLst/>
          </a:prstGeom>
          <a:noFill/>
        </p:spPr>
        <p:txBody>
          <a:bodyPr wrap="square" rtlCol="0">
            <a:spAutoFit/>
          </a:bodyPr>
          <a:lstStyle/>
          <a:p>
            <a:r>
              <a:rPr lang="en-US" altLang="zh-CN" sz="2400" dirty="0">
                <a:solidFill>
                  <a:schemeClr val="bg1">
                    <a:lumMod val="10000"/>
                  </a:schemeClr>
                </a:solidFill>
              </a:rPr>
              <a:t>For the above moment of truth, what may affect your shopping experience?</a:t>
            </a:r>
            <a:endParaRPr lang="zh-CN" altLang="en-US" sz="2400" dirty="0">
              <a:solidFill>
                <a:schemeClr val="bg1">
                  <a:lumMod val="10000"/>
                </a:schemeClr>
              </a:solidFill>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632314" y="261815"/>
            <a:ext cx="9455783" cy="5143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25500">
              <a:lnSpc>
                <a:spcPct val="100000"/>
              </a:lnSpc>
              <a:spcBef>
                <a:spcPts val="0"/>
              </a:spcBef>
            </a:pPr>
            <a:r>
              <a:rPr kumimoji="1" lang="en-US" altLang="zh-CN" sz="2400" dirty="0">
                <a:solidFill>
                  <a:schemeClr val="bg1">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rPr>
              <a:t>Team Discussion</a:t>
            </a:r>
            <a:endParaRPr kumimoji="1" lang="zh-CN" altLang="en-US" sz="1800" dirty="0">
              <a:solidFill>
                <a:schemeClr val="bg1">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endParaRPr>
          </a:p>
        </p:txBody>
      </p:sp>
      <p:sp>
        <p:nvSpPr>
          <p:cNvPr id="5" name="文本框 4"/>
          <p:cNvSpPr txBox="1"/>
          <p:nvPr/>
        </p:nvSpPr>
        <p:spPr>
          <a:xfrm>
            <a:off x="473874" y="887981"/>
            <a:ext cx="3643946" cy="461665"/>
          </a:xfrm>
          <a:prstGeom prst="rect">
            <a:avLst/>
          </a:prstGeom>
          <a:noFill/>
        </p:spPr>
        <p:txBody>
          <a:bodyPr wrap="none" rtlCol="0">
            <a:spAutoFit/>
          </a:bodyPr>
          <a:lstStyle/>
          <a:p>
            <a:r>
              <a:rPr lang="en-US" altLang="zh-CN" sz="2400" dirty="0">
                <a:solidFill>
                  <a:schemeClr val="bg1">
                    <a:lumMod val="10000"/>
                  </a:schemeClr>
                </a:solidFill>
              </a:rPr>
              <a:t>The factors may be…</a:t>
            </a:r>
            <a:endParaRPr lang="zh-CN" altLang="en-US" sz="2400" dirty="0">
              <a:solidFill>
                <a:schemeClr val="bg1">
                  <a:lumMod val="10000"/>
                </a:schemeClr>
              </a:solidFill>
            </a:endParaRPr>
          </a:p>
        </p:txBody>
      </p:sp>
      <p:cxnSp>
        <p:nvCxnSpPr>
          <p:cNvPr id="22" name="128 Conector recto"/>
          <p:cNvCxnSpPr/>
          <p:nvPr/>
        </p:nvCxnSpPr>
        <p:spPr>
          <a:xfrm>
            <a:off x="5338218" y="5825275"/>
            <a:ext cx="893459" cy="0"/>
          </a:xfrm>
          <a:prstGeom prst="line">
            <a:avLst/>
          </a:prstGeom>
          <a:noFill/>
          <a:ln w="9525" cap="rnd">
            <a:solidFill>
              <a:srgbClr val="000000">
                <a:lumMod val="65000"/>
                <a:lumOff val="35000"/>
              </a:srgbClr>
            </a:solidFill>
            <a:bevel/>
            <a:headEnd w="med" len="med"/>
            <a:tailEnd type="oval" w="sm" len="sm"/>
          </a:ln>
        </p:spPr>
      </p:cxnSp>
      <p:sp>
        <p:nvSpPr>
          <p:cNvPr id="23" name="Marcador de texto 4"/>
          <p:cNvSpPr txBox="1"/>
          <p:nvPr/>
        </p:nvSpPr>
        <p:spPr>
          <a:xfrm>
            <a:off x="6359057" y="5476088"/>
            <a:ext cx="3043081" cy="698373"/>
          </a:xfrm>
          <a:prstGeom prst="rect">
            <a:avLst/>
          </a:prstGeom>
        </p:spPr>
        <p:txBody>
          <a:bodyPr lIns="45696" tIns="22846" rIns="45696" bIns="22846" anchor="ctr"/>
          <a:lstStyle>
            <a:lvl1pPr marL="0" indent="0" algn="l" defTabSz="1811655" rtl="0" eaLnBrk="1" latinLnBrk="0" hangingPunct="1">
              <a:spcBef>
                <a:spcPct val="20000"/>
              </a:spcBef>
              <a:spcAft>
                <a:spcPts val="1200"/>
              </a:spcAft>
              <a:buFont typeface="Arial" panose="020B0604020202020204" pitchFamily="34" charset="0"/>
              <a:buNone/>
              <a:defRPr sz="4000" b="1" kern="1200">
                <a:solidFill>
                  <a:schemeClr val="tx1"/>
                </a:solidFill>
                <a:latin typeface="+mn-lt"/>
                <a:ea typeface="+mn-ea"/>
                <a:cs typeface="+mn-cs"/>
              </a:defRPr>
            </a:lvl1pPr>
            <a:lvl2pPr marL="906145" indent="-362585" algn="l" defTabSz="1811655" rtl="0" eaLnBrk="1" latinLnBrk="0" hangingPunct="1">
              <a:spcBef>
                <a:spcPct val="20000"/>
              </a:spcBef>
              <a:buClr>
                <a:schemeClr val="tx2"/>
              </a:buClr>
              <a:buFont typeface="Arial" panose="020B0604020202020204" pitchFamily="34" charset="0"/>
              <a:buChar char="•"/>
              <a:defRPr sz="4000" kern="1200">
                <a:solidFill>
                  <a:schemeClr val="tx1"/>
                </a:solidFill>
                <a:latin typeface="+mn-lt"/>
                <a:ea typeface="+mn-ea"/>
                <a:cs typeface="+mn-cs"/>
              </a:defRPr>
            </a:lvl2pPr>
            <a:lvl3pPr marL="2265045" indent="-452755" algn="l" defTabSz="1811655" rtl="0" eaLnBrk="1" latinLnBrk="0" hangingPunct="1">
              <a:spcBef>
                <a:spcPct val="20000"/>
              </a:spcBef>
              <a:buClr>
                <a:schemeClr val="tx2"/>
              </a:buClr>
              <a:buFont typeface="Arial" panose="020B0604020202020204" pitchFamily="34" charset="0"/>
              <a:buChar char="•"/>
              <a:defRPr sz="3700" kern="1200">
                <a:solidFill>
                  <a:schemeClr val="tx1"/>
                </a:solidFill>
                <a:latin typeface="+mn-lt"/>
                <a:ea typeface="+mn-ea"/>
                <a:cs typeface="+mn-cs"/>
              </a:defRPr>
            </a:lvl3pPr>
            <a:lvl4pPr marL="3171190" indent="-452755" algn="l" defTabSz="1811655" rtl="0" eaLnBrk="1" latinLnBrk="0" hangingPunct="1">
              <a:spcBef>
                <a:spcPct val="20000"/>
              </a:spcBef>
              <a:buClr>
                <a:schemeClr val="tx2"/>
              </a:buClr>
              <a:buFont typeface="Arial" panose="020B0604020202020204" pitchFamily="34" charset="0"/>
              <a:buChar char="•"/>
              <a:defRPr sz="3700" kern="1200">
                <a:solidFill>
                  <a:schemeClr val="tx1"/>
                </a:solidFill>
                <a:latin typeface="+mn-lt"/>
                <a:ea typeface="+mn-ea"/>
                <a:cs typeface="+mn-cs"/>
              </a:defRPr>
            </a:lvl4pPr>
            <a:lvl5pPr marL="4077335" indent="-452755" algn="l" defTabSz="1811655" rtl="0" eaLnBrk="1" latinLnBrk="0" hangingPunct="1">
              <a:spcBef>
                <a:spcPct val="20000"/>
              </a:spcBef>
              <a:buClr>
                <a:schemeClr val="tx2"/>
              </a:buClr>
              <a:buFont typeface="Arial" panose="020B0604020202020204" pitchFamily="34" charset="0"/>
              <a:buChar char="•"/>
              <a:defRPr sz="3700" kern="1200" baseline="0">
                <a:solidFill>
                  <a:schemeClr val="tx1"/>
                </a:solidFill>
                <a:latin typeface="+mn-lt"/>
                <a:ea typeface="+mn-ea"/>
                <a:cs typeface="+mn-cs"/>
              </a:defRPr>
            </a:lvl5pPr>
            <a:lvl6pPr marL="4982845"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6pPr>
            <a:lvl7pPr marL="5888990"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7pPr>
            <a:lvl8pPr marL="6795135"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8pPr>
            <a:lvl9pPr marL="7701280"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9pPr>
          </a:lstStyle>
          <a:p>
            <a:pPr defTabSz="1207770">
              <a:lnSpc>
                <a:spcPct val="120000"/>
              </a:lnSpc>
              <a:spcBef>
                <a:spcPts val="0"/>
              </a:spcBef>
              <a:spcAft>
                <a:spcPts val="0"/>
              </a:spcAft>
            </a:pPr>
            <a:r>
              <a:rPr lang="en-US" altLang="zh-CN" sz="1200" b="0" spc="300" noProof="1">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rPr>
              <a:t>Well-organized/attractive decoration</a:t>
            </a:r>
          </a:p>
        </p:txBody>
      </p:sp>
      <p:cxnSp>
        <p:nvCxnSpPr>
          <p:cNvPr id="24" name="128 Conector recto"/>
          <p:cNvCxnSpPr/>
          <p:nvPr/>
        </p:nvCxnSpPr>
        <p:spPr>
          <a:xfrm>
            <a:off x="6385248" y="4730969"/>
            <a:ext cx="893459" cy="0"/>
          </a:xfrm>
          <a:prstGeom prst="line">
            <a:avLst/>
          </a:prstGeom>
          <a:noFill/>
          <a:ln w="9525" cap="rnd">
            <a:solidFill>
              <a:srgbClr val="000000">
                <a:lumMod val="65000"/>
                <a:lumOff val="35000"/>
              </a:srgbClr>
            </a:solidFill>
            <a:bevel/>
            <a:headEnd w="med" len="med"/>
            <a:tailEnd type="oval" w="sm" len="sm"/>
          </a:ln>
        </p:spPr>
      </p:cxnSp>
      <p:sp>
        <p:nvSpPr>
          <p:cNvPr id="25" name="Marcador de texto 4"/>
          <p:cNvSpPr txBox="1"/>
          <p:nvPr/>
        </p:nvSpPr>
        <p:spPr>
          <a:xfrm>
            <a:off x="7380137" y="4464391"/>
            <a:ext cx="3221804" cy="601023"/>
          </a:xfrm>
          <a:prstGeom prst="rect">
            <a:avLst/>
          </a:prstGeom>
        </p:spPr>
        <p:txBody>
          <a:bodyPr lIns="45696" tIns="22846" rIns="45696" bIns="22846" anchor="ctr"/>
          <a:lstStyle>
            <a:lvl1pPr marL="0" indent="0" algn="l" defTabSz="1811655" rtl="0" eaLnBrk="1" latinLnBrk="0" hangingPunct="1">
              <a:spcBef>
                <a:spcPct val="20000"/>
              </a:spcBef>
              <a:spcAft>
                <a:spcPts val="1200"/>
              </a:spcAft>
              <a:buFont typeface="Arial" panose="020B0604020202020204" pitchFamily="34" charset="0"/>
              <a:buNone/>
              <a:defRPr sz="4000" b="1" kern="1200">
                <a:solidFill>
                  <a:schemeClr val="tx1"/>
                </a:solidFill>
                <a:latin typeface="+mn-lt"/>
                <a:ea typeface="+mn-ea"/>
                <a:cs typeface="+mn-cs"/>
              </a:defRPr>
            </a:lvl1pPr>
            <a:lvl2pPr marL="906145" indent="-362585" algn="l" defTabSz="1811655" rtl="0" eaLnBrk="1" latinLnBrk="0" hangingPunct="1">
              <a:spcBef>
                <a:spcPct val="20000"/>
              </a:spcBef>
              <a:buClr>
                <a:schemeClr val="tx2"/>
              </a:buClr>
              <a:buFont typeface="Arial" panose="020B0604020202020204" pitchFamily="34" charset="0"/>
              <a:buChar char="•"/>
              <a:defRPr sz="4000" kern="1200">
                <a:solidFill>
                  <a:schemeClr val="tx1"/>
                </a:solidFill>
                <a:latin typeface="+mn-lt"/>
                <a:ea typeface="+mn-ea"/>
                <a:cs typeface="+mn-cs"/>
              </a:defRPr>
            </a:lvl2pPr>
            <a:lvl3pPr marL="2265045" indent="-452755" algn="l" defTabSz="1811655" rtl="0" eaLnBrk="1" latinLnBrk="0" hangingPunct="1">
              <a:spcBef>
                <a:spcPct val="20000"/>
              </a:spcBef>
              <a:buClr>
                <a:schemeClr val="tx2"/>
              </a:buClr>
              <a:buFont typeface="Arial" panose="020B0604020202020204" pitchFamily="34" charset="0"/>
              <a:buChar char="•"/>
              <a:defRPr sz="3700" kern="1200">
                <a:solidFill>
                  <a:schemeClr val="tx1"/>
                </a:solidFill>
                <a:latin typeface="+mn-lt"/>
                <a:ea typeface="+mn-ea"/>
                <a:cs typeface="+mn-cs"/>
              </a:defRPr>
            </a:lvl3pPr>
            <a:lvl4pPr marL="3171190" indent="-452755" algn="l" defTabSz="1811655" rtl="0" eaLnBrk="1" latinLnBrk="0" hangingPunct="1">
              <a:spcBef>
                <a:spcPct val="20000"/>
              </a:spcBef>
              <a:buClr>
                <a:schemeClr val="tx2"/>
              </a:buClr>
              <a:buFont typeface="Arial" panose="020B0604020202020204" pitchFamily="34" charset="0"/>
              <a:buChar char="•"/>
              <a:defRPr sz="3700" kern="1200">
                <a:solidFill>
                  <a:schemeClr val="tx1"/>
                </a:solidFill>
                <a:latin typeface="+mn-lt"/>
                <a:ea typeface="+mn-ea"/>
                <a:cs typeface="+mn-cs"/>
              </a:defRPr>
            </a:lvl4pPr>
            <a:lvl5pPr marL="4077335" indent="-452755" algn="l" defTabSz="1811655" rtl="0" eaLnBrk="1" latinLnBrk="0" hangingPunct="1">
              <a:spcBef>
                <a:spcPct val="20000"/>
              </a:spcBef>
              <a:buClr>
                <a:schemeClr val="tx2"/>
              </a:buClr>
              <a:buFont typeface="Arial" panose="020B0604020202020204" pitchFamily="34" charset="0"/>
              <a:buChar char="•"/>
              <a:defRPr sz="3700" kern="1200" baseline="0">
                <a:solidFill>
                  <a:schemeClr val="tx1"/>
                </a:solidFill>
                <a:latin typeface="+mn-lt"/>
                <a:ea typeface="+mn-ea"/>
                <a:cs typeface="+mn-cs"/>
              </a:defRPr>
            </a:lvl5pPr>
            <a:lvl6pPr marL="4982845"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6pPr>
            <a:lvl7pPr marL="5888990"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7pPr>
            <a:lvl8pPr marL="6795135"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8pPr>
            <a:lvl9pPr marL="7701280"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9pPr>
          </a:lstStyle>
          <a:p>
            <a:pPr defTabSz="1207770">
              <a:lnSpc>
                <a:spcPct val="120000"/>
              </a:lnSpc>
              <a:spcBef>
                <a:spcPts val="0"/>
              </a:spcBef>
              <a:spcAft>
                <a:spcPts val="0"/>
              </a:spcAft>
            </a:pPr>
            <a:r>
              <a:rPr lang="en-US" altLang="zh-TW" sz="1200" b="0" spc="300" noProof="1">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rPr>
              <a:t>No undue interruption</a:t>
            </a:r>
          </a:p>
          <a:p>
            <a:pPr defTabSz="1207770">
              <a:lnSpc>
                <a:spcPct val="120000"/>
              </a:lnSpc>
              <a:spcBef>
                <a:spcPts val="0"/>
              </a:spcBef>
              <a:spcAft>
                <a:spcPts val="0"/>
              </a:spcAft>
            </a:pPr>
            <a:r>
              <a:rPr lang="en-US" altLang="zh-CN" sz="1200" b="0" spc="300" noProof="1">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rPr>
              <a:t>Friendly </a:t>
            </a:r>
            <a:r>
              <a:rPr lang="en-US" altLang="zh-TW" sz="1200" b="0" spc="300" noProof="1">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rPr>
              <a:t>reception </a:t>
            </a:r>
            <a:r>
              <a:rPr lang="en-US" altLang="zh-CN" sz="1200" b="0" spc="300" noProof="1">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rPr>
              <a:t>and provide suggestion</a:t>
            </a:r>
            <a:endParaRPr lang="es-MX" sz="1200" b="0" spc="300" dirty="0">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endParaRPr>
          </a:p>
        </p:txBody>
      </p:sp>
      <p:cxnSp>
        <p:nvCxnSpPr>
          <p:cNvPr id="26" name="128 Conector recto"/>
          <p:cNvCxnSpPr/>
          <p:nvPr/>
        </p:nvCxnSpPr>
        <p:spPr>
          <a:xfrm>
            <a:off x="7470579" y="3652239"/>
            <a:ext cx="893459" cy="0"/>
          </a:xfrm>
          <a:prstGeom prst="line">
            <a:avLst/>
          </a:prstGeom>
          <a:noFill/>
          <a:ln w="9525" cap="rnd">
            <a:solidFill>
              <a:srgbClr val="000000">
                <a:lumMod val="65000"/>
                <a:lumOff val="35000"/>
              </a:srgbClr>
            </a:solidFill>
            <a:bevel/>
            <a:headEnd w="med" len="med"/>
            <a:tailEnd type="oval" w="sm" len="sm"/>
          </a:ln>
        </p:spPr>
      </p:cxnSp>
      <p:sp>
        <p:nvSpPr>
          <p:cNvPr id="27" name="Marcador de texto 4"/>
          <p:cNvSpPr txBox="1"/>
          <p:nvPr/>
        </p:nvSpPr>
        <p:spPr>
          <a:xfrm>
            <a:off x="8476051" y="3380666"/>
            <a:ext cx="3221804" cy="629453"/>
          </a:xfrm>
          <a:prstGeom prst="rect">
            <a:avLst/>
          </a:prstGeom>
        </p:spPr>
        <p:txBody>
          <a:bodyPr lIns="45696" tIns="22846" rIns="45696" bIns="22846" anchor="ctr"/>
          <a:lstStyle>
            <a:lvl1pPr marL="0" indent="0" algn="l" defTabSz="1811655" rtl="0" eaLnBrk="1" latinLnBrk="0" hangingPunct="1">
              <a:spcBef>
                <a:spcPct val="20000"/>
              </a:spcBef>
              <a:spcAft>
                <a:spcPts val="1200"/>
              </a:spcAft>
              <a:buFont typeface="Arial" panose="020B0604020202020204" pitchFamily="34" charset="0"/>
              <a:buNone/>
              <a:defRPr sz="4000" b="1" kern="1200">
                <a:solidFill>
                  <a:schemeClr val="tx1"/>
                </a:solidFill>
                <a:latin typeface="+mn-lt"/>
                <a:ea typeface="+mn-ea"/>
                <a:cs typeface="+mn-cs"/>
              </a:defRPr>
            </a:lvl1pPr>
            <a:lvl2pPr marL="906145" indent="-362585" algn="l" defTabSz="1811655" rtl="0" eaLnBrk="1" latinLnBrk="0" hangingPunct="1">
              <a:spcBef>
                <a:spcPct val="20000"/>
              </a:spcBef>
              <a:buClr>
                <a:schemeClr val="tx2"/>
              </a:buClr>
              <a:buFont typeface="Arial" panose="020B0604020202020204" pitchFamily="34" charset="0"/>
              <a:buChar char="•"/>
              <a:defRPr sz="4000" kern="1200">
                <a:solidFill>
                  <a:schemeClr val="tx1"/>
                </a:solidFill>
                <a:latin typeface="+mn-lt"/>
                <a:ea typeface="+mn-ea"/>
                <a:cs typeface="+mn-cs"/>
              </a:defRPr>
            </a:lvl2pPr>
            <a:lvl3pPr marL="2265045" indent="-452755" algn="l" defTabSz="1811655" rtl="0" eaLnBrk="1" latinLnBrk="0" hangingPunct="1">
              <a:spcBef>
                <a:spcPct val="20000"/>
              </a:spcBef>
              <a:buClr>
                <a:schemeClr val="tx2"/>
              </a:buClr>
              <a:buFont typeface="Arial" panose="020B0604020202020204" pitchFamily="34" charset="0"/>
              <a:buChar char="•"/>
              <a:defRPr sz="3700" kern="1200">
                <a:solidFill>
                  <a:schemeClr val="tx1"/>
                </a:solidFill>
                <a:latin typeface="+mn-lt"/>
                <a:ea typeface="+mn-ea"/>
                <a:cs typeface="+mn-cs"/>
              </a:defRPr>
            </a:lvl3pPr>
            <a:lvl4pPr marL="3171190" indent="-452755" algn="l" defTabSz="1811655" rtl="0" eaLnBrk="1" latinLnBrk="0" hangingPunct="1">
              <a:spcBef>
                <a:spcPct val="20000"/>
              </a:spcBef>
              <a:buClr>
                <a:schemeClr val="tx2"/>
              </a:buClr>
              <a:buFont typeface="Arial" panose="020B0604020202020204" pitchFamily="34" charset="0"/>
              <a:buChar char="•"/>
              <a:defRPr sz="3700" kern="1200">
                <a:solidFill>
                  <a:schemeClr val="tx1"/>
                </a:solidFill>
                <a:latin typeface="+mn-lt"/>
                <a:ea typeface="+mn-ea"/>
                <a:cs typeface="+mn-cs"/>
              </a:defRPr>
            </a:lvl4pPr>
            <a:lvl5pPr marL="4077335" indent="-452755" algn="l" defTabSz="1811655" rtl="0" eaLnBrk="1" latinLnBrk="0" hangingPunct="1">
              <a:spcBef>
                <a:spcPct val="20000"/>
              </a:spcBef>
              <a:buClr>
                <a:schemeClr val="tx2"/>
              </a:buClr>
              <a:buFont typeface="Arial" panose="020B0604020202020204" pitchFamily="34" charset="0"/>
              <a:buChar char="•"/>
              <a:defRPr sz="3700" kern="1200" baseline="0">
                <a:solidFill>
                  <a:schemeClr val="tx1"/>
                </a:solidFill>
                <a:latin typeface="+mn-lt"/>
                <a:ea typeface="+mn-ea"/>
                <a:cs typeface="+mn-cs"/>
              </a:defRPr>
            </a:lvl5pPr>
            <a:lvl6pPr marL="4982845"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6pPr>
            <a:lvl7pPr marL="5888990"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7pPr>
            <a:lvl8pPr marL="6795135"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8pPr>
            <a:lvl9pPr marL="7701280"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9pPr>
          </a:lstStyle>
          <a:p>
            <a:pPr defTabSz="1207770">
              <a:lnSpc>
                <a:spcPct val="120000"/>
              </a:lnSpc>
              <a:spcBef>
                <a:spcPts val="0"/>
              </a:spcBef>
              <a:spcAft>
                <a:spcPts val="0"/>
              </a:spcAft>
            </a:pPr>
            <a:r>
              <a:rPr lang="en-US" altLang="zh-TW" sz="1200" b="0" spc="300" noProof="1">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rPr>
              <a:t>Easy to find the suitable clothes</a:t>
            </a:r>
          </a:p>
          <a:p>
            <a:pPr defTabSz="1207770">
              <a:lnSpc>
                <a:spcPct val="120000"/>
              </a:lnSpc>
              <a:spcBef>
                <a:spcPts val="0"/>
              </a:spcBef>
              <a:spcAft>
                <a:spcPts val="0"/>
              </a:spcAft>
            </a:pPr>
            <a:r>
              <a:rPr lang="en-US" altLang="zh-CN" sz="1200" b="0" spc="300" noProof="1">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rPr>
              <a:t>Provide choice based on your need</a:t>
            </a:r>
            <a:endParaRPr lang="en-US" altLang="zh-TW" sz="1200" b="0" spc="300" noProof="1">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endParaRPr>
          </a:p>
          <a:p>
            <a:pPr defTabSz="1207770">
              <a:lnSpc>
                <a:spcPct val="120000"/>
              </a:lnSpc>
              <a:spcBef>
                <a:spcPts val="0"/>
              </a:spcBef>
              <a:spcAft>
                <a:spcPts val="0"/>
              </a:spcAft>
            </a:pPr>
            <a:r>
              <a:rPr lang="en-US" altLang="zh-CN" sz="1200" b="0" spc="300" noProof="1">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rPr>
              <a:t>Service attitude</a:t>
            </a:r>
            <a:endParaRPr lang="es-MX" sz="1200" b="0" spc="300" dirty="0">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endParaRPr>
          </a:p>
        </p:txBody>
      </p:sp>
      <p:cxnSp>
        <p:nvCxnSpPr>
          <p:cNvPr id="28" name="128 Conector recto"/>
          <p:cNvCxnSpPr/>
          <p:nvPr/>
        </p:nvCxnSpPr>
        <p:spPr>
          <a:xfrm>
            <a:off x="8508679" y="2620393"/>
            <a:ext cx="893459" cy="0"/>
          </a:xfrm>
          <a:prstGeom prst="line">
            <a:avLst/>
          </a:prstGeom>
          <a:noFill/>
          <a:ln w="9525" cap="rnd">
            <a:solidFill>
              <a:srgbClr val="000000">
                <a:lumMod val="65000"/>
                <a:lumOff val="35000"/>
              </a:srgbClr>
            </a:solidFill>
            <a:bevel/>
            <a:headEnd w="med" len="med"/>
            <a:tailEnd type="oval" w="sm" len="sm"/>
          </a:ln>
        </p:spPr>
      </p:cxnSp>
      <p:sp>
        <p:nvSpPr>
          <p:cNvPr id="29" name="Marcador de texto 4"/>
          <p:cNvSpPr txBox="1"/>
          <p:nvPr/>
        </p:nvSpPr>
        <p:spPr>
          <a:xfrm>
            <a:off x="9493744" y="2277967"/>
            <a:ext cx="2393456" cy="698373"/>
          </a:xfrm>
          <a:prstGeom prst="rect">
            <a:avLst/>
          </a:prstGeom>
        </p:spPr>
        <p:txBody>
          <a:bodyPr lIns="45696" tIns="22846" rIns="45696" bIns="22846" anchor="ctr"/>
          <a:lstStyle>
            <a:lvl1pPr marL="0" indent="0" algn="l" defTabSz="1811655" rtl="0" eaLnBrk="1" latinLnBrk="0" hangingPunct="1">
              <a:spcBef>
                <a:spcPct val="20000"/>
              </a:spcBef>
              <a:spcAft>
                <a:spcPts val="1200"/>
              </a:spcAft>
              <a:buFont typeface="Arial" panose="020B0604020202020204" pitchFamily="34" charset="0"/>
              <a:buNone/>
              <a:defRPr sz="4000" b="1" kern="1200">
                <a:solidFill>
                  <a:schemeClr val="tx1"/>
                </a:solidFill>
                <a:latin typeface="+mn-lt"/>
                <a:ea typeface="+mn-ea"/>
                <a:cs typeface="+mn-cs"/>
              </a:defRPr>
            </a:lvl1pPr>
            <a:lvl2pPr marL="906145" indent="-362585" algn="l" defTabSz="1811655" rtl="0" eaLnBrk="1" latinLnBrk="0" hangingPunct="1">
              <a:spcBef>
                <a:spcPct val="20000"/>
              </a:spcBef>
              <a:buClr>
                <a:schemeClr val="tx2"/>
              </a:buClr>
              <a:buFont typeface="Arial" panose="020B0604020202020204" pitchFamily="34" charset="0"/>
              <a:buChar char="•"/>
              <a:defRPr sz="4000" kern="1200">
                <a:solidFill>
                  <a:schemeClr val="tx1"/>
                </a:solidFill>
                <a:latin typeface="+mn-lt"/>
                <a:ea typeface="+mn-ea"/>
                <a:cs typeface="+mn-cs"/>
              </a:defRPr>
            </a:lvl2pPr>
            <a:lvl3pPr marL="2265045" indent="-452755" algn="l" defTabSz="1811655" rtl="0" eaLnBrk="1" latinLnBrk="0" hangingPunct="1">
              <a:spcBef>
                <a:spcPct val="20000"/>
              </a:spcBef>
              <a:buClr>
                <a:schemeClr val="tx2"/>
              </a:buClr>
              <a:buFont typeface="Arial" panose="020B0604020202020204" pitchFamily="34" charset="0"/>
              <a:buChar char="•"/>
              <a:defRPr sz="3700" kern="1200">
                <a:solidFill>
                  <a:schemeClr val="tx1"/>
                </a:solidFill>
                <a:latin typeface="+mn-lt"/>
                <a:ea typeface="+mn-ea"/>
                <a:cs typeface="+mn-cs"/>
              </a:defRPr>
            </a:lvl3pPr>
            <a:lvl4pPr marL="3171190" indent="-452755" algn="l" defTabSz="1811655" rtl="0" eaLnBrk="1" latinLnBrk="0" hangingPunct="1">
              <a:spcBef>
                <a:spcPct val="20000"/>
              </a:spcBef>
              <a:buClr>
                <a:schemeClr val="tx2"/>
              </a:buClr>
              <a:buFont typeface="Arial" panose="020B0604020202020204" pitchFamily="34" charset="0"/>
              <a:buChar char="•"/>
              <a:defRPr sz="3700" kern="1200">
                <a:solidFill>
                  <a:schemeClr val="tx1"/>
                </a:solidFill>
                <a:latin typeface="+mn-lt"/>
                <a:ea typeface="+mn-ea"/>
                <a:cs typeface="+mn-cs"/>
              </a:defRPr>
            </a:lvl4pPr>
            <a:lvl5pPr marL="4077335" indent="-452755" algn="l" defTabSz="1811655" rtl="0" eaLnBrk="1" latinLnBrk="0" hangingPunct="1">
              <a:spcBef>
                <a:spcPct val="20000"/>
              </a:spcBef>
              <a:buClr>
                <a:schemeClr val="tx2"/>
              </a:buClr>
              <a:buFont typeface="Arial" panose="020B0604020202020204" pitchFamily="34" charset="0"/>
              <a:buChar char="•"/>
              <a:defRPr sz="3700" kern="1200" baseline="0">
                <a:solidFill>
                  <a:schemeClr val="tx1"/>
                </a:solidFill>
                <a:latin typeface="+mn-lt"/>
                <a:ea typeface="+mn-ea"/>
                <a:cs typeface="+mn-cs"/>
              </a:defRPr>
            </a:lvl5pPr>
            <a:lvl6pPr marL="4982845"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6pPr>
            <a:lvl7pPr marL="5888990"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7pPr>
            <a:lvl8pPr marL="6795135"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8pPr>
            <a:lvl9pPr marL="7701280"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9pPr>
          </a:lstStyle>
          <a:p>
            <a:pPr defTabSz="1207770">
              <a:lnSpc>
                <a:spcPct val="120000"/>
              </a:lnSpc>
              <a:spcBef>
                <a:spcPts val="0"/>
              </a:spcBef>
              <a:spcAft>
                <a:spcPts val="0"/>
              </a:spcAft>
            </a:pPr>
            <a:r>
              <a:rPr lang="en-US" altLang="zh-CN" sz="1200" b="0" spc="300" noProof="1">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rPr>
              <a:t>Provide multiple</a:t>
            </a:r>
            <a:r>
              <a:rPr lang="en-US" altLang="zh-TW" sz="1200" b="0" spc="300" noProof="1">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rPr>
              <a:t> payment methods</a:t>
            </a:r>
            <a:endParaRPr lang="es-MX" sz="1200" b="0" spc="300" dirty="0">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endParaRPr>
          </a:p>
        </p:txBody>
      </p:sp>
      <p:cxnSp>
        <p:nvCxnSpPr>
          <p:cNvPr id="30" name="128 Conector recto"/>
          <p:cNvCxnSpPr/>
          <p:nvPr/>
        </p:nvCxnSpPr>
        <p:spPr>
          <a:xfrm flipH="1">
            <a:off x="1906672" y="5261408"/>
            <a:ext cx="935397" cy="0"/>
          </a:xfrm>
          <a:prstGeom prst="line">
            <a:avLst/>
          </a:prstGeom>
          <a:noFill/>
          <a:ln w="9525" cap="rnd">
            <a:solidFill>
              <a:srgbClr val="000000">
                <a:lumMod val="65000"/>
                <a:lumOff val="35000"/>
              </a:srgbClr>
            </a:solidFill>
            <a:bevel/>
            <a:headEnd w="med" len="med"/>
            <a:tailEnd type="oval" w="sm" len="sm"/>
          </a:ln>
        </p:spPr>
      </p:cxnSp>
      <p:sp>
        <p:nvSpPr>
          <p:cNvPr id="31" name="Marcador de texto 4"/>
          <p:cNvSpPr txBox="1"/>
          <p:nvPr/>
        </p:nvSpPr>
        <p:spPr>
          <a:xfrm>
            <a:off x="-130577" y="4896182"/>
            <a:ext cx="1986534" cy="730296"/>
          </a:xfrm>
          <a:prstGeom prst="rect">
            <a:avLst/>
          </a:prstGeom>
        </p:spPr>
        <p:txBody>
          <a:bodyPr lIns="45696" tIns="22846" rIns="45696" bIns="22846" anchor="ctr"/>
          <a:lstStyle>
            <a:lvl1pPr marL="0" indent="0" algn="l" defTabSz="1811655" rtl="0" eaLnBrk="1" latinLnBrk="0" hangingPunct="1">
              <a:spcBef>
                <a:spcPct val="20000"/>
              </a:spcBef>
              <a:spcAft>
                <a:spcPts val="1200"/>
              </a:spcAft>
              <a:buFont typeface="Arial" panose="020B0604020202020204" pitchFamily="34" charset="0"/>
              <a:buNone/>
              <a:defRPr sz="4000" b="1" kern="1200">
                <a:solidFill>
                  <a:schemeClr val="tx1"/>
                </a:solidFill>
                <a:latin typeface="+mn-lt"/>
                <a:ea typeface="+mn-ea"/>
                <a:cs typeface="+mn-cs"/>
              </a:defRPr>
            </a:lvl1pPr>
            <a:lvl2pPr marL="906145" indent="-362585" algn="l" defTabSz="1811655" rtl="0" eaLnBrk="1" latinLnBrk="0" hangingPunct="1">
              <a:spcBef>
                <a:spcPct val="20000"/>
              </a:spcBef>
              <a:buClr>
                <a:schemeClr val="tx2"/>
              </a:buClr>
              <a:buFont typeface="Arial" panose="020B0604020202020204" pitchFamily="34" charset="0"/>
              <a:buChar char="•"/>
              <a:defRPr sz="4000" kern="1200">
                <a:solidFill>
                  <a:schemeClr val="tx1"/>
                </a:solidFill>
                <a:latin typeface="+mn-lt"/>
                <a:ea typeface="+mn-ea"/>
                <a:cs typeface="+mn-cs"/>
              </a:defRPr>
            </a:lvl2pPr>
            <a:lvl3pPr marL="2265045" indent="-452755" algn="l" defTabSz="1811655" rtl="0" eaLnBrk="1" latinLnBrk="0" hangingPunct="1">
              <a:spcBef>
                <a:spcPct val="20000"/>
              </a:spcBef>
              <a:buClr>
                <a:schemeClr val="tx2"/>
              </a:buClr>
              <a:buFont typeface="Arial" panose="020B0604020202020204" pitchFamily="34" charset="0"/>
              <a:buChar char="•"/>
              <a:defRPr sz="3700" kern="1200">
                <a:solidFill>
                  <a:schemeClr val="tx1"/>
                </a:solidFill>
                <a:latin typeface="+mn-lt"/>
                <a:ea typeface="+mn-ea"/>
                <a:cs typeface="+mn-cs"/>
              </a:defRPr>
            </a:lvl3pPr>
            <a:lvl4pPr marL="3171190" indent="-452755" algn="l" defTabSz="1811655" rtl="0" eaLnBrk="1" latinLnBrk="0" hangingPunct="1">
              <a:spcBef>
                <a:spcPct val="20000"/>
              </a:spcBef>
              <a:buClr>
                <a:schemeClr val="tx2"/>
              </a:buClr>
              <a:buFont typeface="Arial" panose="020B0604020202020204" pitchFamily="34" charset="0"/>
              <a:buChar char="•"/>
              <a:defRPr sz="3700" kern="1200">
                <a:solidFill>
                  <a:schemeClr val="tx1"/>
                </a:solidFill>
                <a:latin typeface="+mn-lt"/>
                <a:ea typeface="+mn-ea"/>
                <a:cs typeface="+mn-cs"/>
              </a:defRPr>
            </a:lvl4pPr>
            <a:lvl5pPr marL="4077335" indent="-452755" algn="l" defTabSz="1811655" rtl="0" eaLnBrk="1" latinLnBrk="0" hangingPunct="1">
              <a:spcBef>
                <a:spcPct val="20000"/>
              </a:spcBef>
              <a:buClr>
                <a:schemeClr val="tx2"/>
              </a:buClr>
              <a:buFont typeface="Arial" panose="020B0604020202020204" pitchFamily="34" charset="0"/>
              <a:buChar char="•"/>
              <a:defRPr sz="3700" kern="1200" baseline="0">
                <a:solidFill>
                  <a:schemeClr val="tx1"/>
                </a:solidFill>
                <a:latin typeface="+mn-lt"/>
                <a:ea typeface="+mn-ea"/>
                <a:cs typeface="+mn-cs"/>
              </a:defRPr>
            </a:lvl5pPr>
            <a:lvl6pPr marL="4982845"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6pPr>
            <a:lvl7pPr marL="5888990"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7pPr>
            <a:lvl8pPr marL="6795135"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8pPr>
            <a:lvl9pPr marL="7701280"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9pPr>
          </a:lstStyle>
          <a:p>
            <a:pPr algn="r" defTabSz="1207770">
              <a:lnSpc>
                <a:spcPct val="120000"/>
              </a:lnSpc>
              <a:spcBef>
                <a:spcPts val="0"/>
              </a:spcBef>
              <a:spcAft>
                <a:spcPts val="0"/>
              </a:spcAft>
            </a:pPr>
            <a:r>
              <a:rPr lang="en-US" altLang="zh-CN" sz="1200" b="0" spc="300" noProof="1">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rPr>
              <a:t>W</a:t>
            </a:r>
            <a:r>
              <a:rPr lang="en-US" altLang="zh-TW" sz="1200" b="0" spc="300" noProof="1">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rPr>
              <a:t>ell</a:t>
            </a:r>
            <a:r>
              <a:rPr lang="en-US" altLang="zh-CN" sz="1200" b="0" spc="300" noProof="1">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rPr>
              <a:t>-</a:t>
            </a:r>
            <a:r>
              <a:rPr lang="en-US" altLang="zh-TW" sz="1200" b="0" spc="300" noProof="1">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rPr>
              <a:t>organized </a:t>
            </a:r>
            <a:r>
              <a:rPr lang="en-US" altLang="zh-CN" sz="1200" b="0" spc="300" noProof="1">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rPr>
              <a:t>display</a:t>
            </a:r>
            <a:endParaRPr lang="es-MX" sz="1200" b="0" spc="300" dirty="0">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endParaRPr>
          </a:p>
        </p:txBody>
      </p:sp>
      <p:cxnSp>
        <p:nvCxnSpPr>
          <p:cNvPr id="32" name="128 Conector recto"/>
          <p:cNvCxnSpPr/>
          <p:nvPr/>
        </p:nvCxnSpPr>
        <p:spPr>
          <a:xfrm flipH="1">
            <a:off x="2951389" y="4188924"/>
            <a:ext cx="935397" cy="0"/>
          </a:xfrm>
          <a:prstGeom prst="line">
            <a:avLst/>
          </a:prstGeom>
          <a:noFill/>
          <a:ln w="9525" cap="rnd">
            <a:solidFill>
              <a:srgbClr val="000000">
                <a:lumMod val="65000"/>
                <a:lumOff val="35000"/>
              </a:srgbClr>
            </a:solidFill>
            <a:bevel/>
            <a:headEnd w="med" len="med"/>
            <a:tailEnd type="oval" w="sm" len="sm"/>
          </a:ln>
        </p:spPr>
      </p:cxnSp>
      <p:sp>
        <p:nvSpPr>
          <p:cNvPr id="33" name="Marcador de texto 4"/>
          <p:cNvSpPr txBox="1"/>
          <p:nvPr/>
        </p:nvSpPr>
        <p:spPr>
          <a:xfrm>
            <a:off x="-610798" y="3836007"/>
            <a:ext cx="3482677" cy="709635"/>
          </a:xfrm>
          <a:prstGeom prst="rect">
            <a:avLst/>
          </a:prstGeom>
        </p:spPr>
        <p:txBody>
          <a:bodyPr lIns="45696" tIns="22846" rIns="45696" bIns="22846" anchor="ctr"/>
          <a:lstStyle>
            <a:lvl1pPr marL="0" indent="0" algn="l" defTabSz="1811655" rtl="0" eaLnBrk="1" latinLnBrk="0" hangingPunct="1">
              <a:spcBef>
                <a:spcPct val="20000"/>
              </a:spcBef>
              <a:spcAft>
                <a:spcPts val="1200"/>
              </a:spcAft>
              <a:buFont typeface="Arial" panose="020B0604020202020204" pitchFamily="34" charset="0"/>
              <a:buNone/>
              <a:defRPr sz="4000" b="1" kern="1200">
                <a:solidFill>
                  <a:schemeClr val="tx1"/>
                </a:solidFill>
                <a:latin typeface="+mn-lt"/>
                <a:ea typeface="+mn-ea"/>
                <a:cs typeface="+mn-cs"/>
              </a:defRPr>
            </a:lvl1pPr>
            <a:lvl2pPr marL="906145" indent="-362585" algn="l" defTabSz="1811655" rtl="0" eaLnBrk="1" latinLnBrk="0" hangingPunct="1">
              <a:spcBef>
                <a:spcPct val="20000"/>
              </a:spcBef>
              <a:buClr>
                <a:schemeClr val="tx2"/>
              </a:buClr>
              <a:buFont typeface="Arial" panose="020B0604020202020204" pitchFamily="34" charset="0"/>
              <a:buChar char="•"/>
              <a:defRPr sz="4000" kern="1200">
                <a:solidFill>
                  <a:schemeClr val="tx1"/>
                </a:solidFill>
                <a:latin typeface="+mn-lt"/>
                <a:ea typeface="+mn-ea"/>
                <a:cs typeface="+mn-cs"/>
              </a:defRPr>
            </a:lvl2pPr>
            <a:lvl3pPr marL="2265045" indent="-452755" algn="l" defTabSz="1811655" rtl="0" eaLnBrk="1" latinLnBrk="0" hangingPunct="1">
              <a:spcBef>
                <a:spcPct val="20000"/>
              </a:spcBef>
              <a:buClr>
                <a:schemeClr val="tx2"/>
              </a:buClr>
              <a:buFont typeface="Arial" panose="020B0604020202020204" pitchFamily="34" charset="0"/>
              <a:buChar char="•"/>
              <a:defRPr sz="3700" kern="1200">
                <a:solidFill>
                  <a:schemeClr val="tx1"/>
                </a:solidFill>
                <a:latin typeface="+mn-lt"/>
                <a:ea typeface="+mn-ea"/>
                <a:cs typeface="+mn-cs"/>
              </a:defRPr>
            </a:lvl3pPr>
            <a:lvl4pPr marL="3171190" indent="-452755" algn="l" defTabSz="1811655" rtl="0" eaLnBrk="1" latinLnBrk="0" hangingPunct="1">
              <a:spcBef>
                <a:spcPct val="20000"/>
              </a:spcBef>
              <a:buClr>
                <a:schemeClr val="tx2"/>
              </a:buClr>
              <a:buFont typeface="Arial" panose="020B0604020202020204" pitchFamily="34" charset="0"/>
              <a:buChar char="•"/>
              <a:defRPr sz="3700" kern="1200">
                <a:solidFill>
                  <a:schemeClr val="tx1"/>
                </a:solidFill>
                <a:latin typeface="+mn-lt"/>
                <a:ea typeface="+mn-ea"/>
                <a:cs typeface="+mn-cs"/>
              </a:defRPr>
            </a:lvl4pPr>
            <a:lvl5pPr marL="4077335" indent="-452755" algn="l" defTabSz="1811655" rtl="0" eaLnBrk="1" latinLnBrk="0" hangingPunct="1">
              <a:spcBef>
                <a:spcPct val="20000"/>
              </a:spcBef>
              <a:buClr>
                <a:schemeClr val="tx2"/>
              </a:buClr>
              <a:buFont typeface="Arial" panose="020B0604020202020204" pitchFamily="34" charset="0"/>
              <a:buChar char="•"/>
              <a:defRPr sz="3700" kern="1200" baseline="0">
                <a:solidFill>
                  <a:schemeClr val="tx1"/>
                </a:solidFill>
                <a:latin typeface="+mn-lt"/>
                <a:ea typeface="+mn-ea"/>
                <a:cs typeface="+mn-cs"/>
              </a:defRPr>
            </a:lvl5pPr>
            <a:lvl6pPr marL="4982845"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6pPr>
            <a:lvl7pPr marL="5888990"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7pPr>
            <a:lvl8pPr marL="6795135"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8pPr>
            <a:lvl9pPr marL="7701280"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9pPr>
          </a:lstStyle>
          <a:p>
            <a:pPr algn="r" defTabSz="1207770">
              <a:lnSpc>
                <a:spcPct val="120000"/>
              </a:lnSpc>
              <a:spcBef>
                <a:spcPts val="0"/>
              </a:spcBef>
              <a:spcAft>
                <a:spcPts val="0"/>
              </a:spcAft>
            </a:pPr>
            <a:r>
              <a:rPr lang="en-US" altLang="zh-TW" sz="1200" b="0" spc="300" dirty="0">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rPr>
              <a:t>Visible </a:t>
            </a:r>
            <a:r>
              <a:rPr lang="en-US" altLang="zh-CN" sz="1200" b="0" spc="300" dirty="0">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rPr>
              <a:t>price/color/size</a:t>
            </a:r>
          </a:p>
          <a:p>
            <a:pPr algn="r" defTabSz="1207770">
              <a:lnSpc>
                <a:spcPct val="120000"/>
              </a:lnSpc>
              <a:spcBef>
                <a:spcPts val="0"/>
              </a:spcBef>
              <a:spcAft>
                <a:spcPts val="0"/>
              </a:spcAft>
            </a:pPr>
            <a:r>
              <a:rPr lang="en-US" altLang="zh-CN" sz="1200" b="0" spc="300" dirty="0">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rPr>
              <a:t>Fast respond</a:t>
            </a:r>
            <a:endParaRPr lang="es-MX" sz="1200" b="0" spc="300" dirty="0">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endParaRPr>
          </a:p>
        </p:txBody>
      </p:sp>
      <p:cxnSp>
        <p:nvCxnSpPr>
          <p:cNvPr id="34" name="128 Conector recto"/>
          <p:cNvCxnSpPr/>
          <p:nvPr/>
        </p:nvCxnSpPr>
        <p:spPr>
          <a:xfrm flipH="1">
            <a:off x="4062095" y="3150683"/>
            <a:ext cx="935397" cy="0"/>
          </a:xfrm>
          <a:prstGeom prst="line">
            <a:avLst/>
          </a:prstGeom>
          <a:noFill/>
          <a:ln w="9525" cap="rnd">
            <a:solidFill>
              <a:srgbClr val="000000">
                <a:lumMod val="65000"/>
                <a:lumOff val="35000"/>
              </a:srgbClr>
            </a:solidFill>
            <a:bevel/>
            <a:headEnd w="med" len="med"/>
            <a:tailEnd type="oval" w="sm" len="sm"/>
          </a:ln>
        </p:spPr>
      </p:cxnSp>
      <p:sp>
        <p:nvSpPr>
          <p:cNvPr id="35" name="Marcador de texto 4"/>
          <p:cNvSpPr txBox="1"/>
          <p:nvPr/>
        </p:nvSpPr>
        <p:spPr>
          <a:xfrm>
            <a:off x="904462" y="2735074"/>
            <a:ext cx="3120070" cy="709635"/>
          </a:xfrm>
          <a:prstGeom prst="rect">
            <a:avLst/>
          </a:prstGeom>
        </p:spPr>
        <p:txBody>
          <a:bodyPr lIns="45696" tIns="22846" rIns="45696" bIns="22846" anchor="ctr"/>
          <a:lstStyle>
            <a:lvl1pPr marL="0" indent="0" algn="l" defTabSz="1811655" rtl="0" eaLnBrk="1" latinLnBrk="0" hangingPunct="1">
              <a:spcBef>
                <a:spcPct val="20000"/>
              </a:spcBef>
              <a:spcAft>
                <a:spcPts val="1200"/>
              </a:spcAft>
              <a:buFont typeface="Arial" panose="020B0604020202020204" pitchFamily="34" charset="0"/>
              <a:buNone/>
              <a:defRPr sz="4000" b="1" kern="1200">
                <a:solidFill>
                  <a:schemeClr val="tx1"/>
                </a:solidFill>
                <a:latin typeface="+mn-lt"/>
                <a:ea typeface="+mn-ea"/>
                <a:cs typeface="+mn-cs"/>
              </a:defRPr>
            </a:lvl1pPr>
            <a:lvl2pPr marL="906145" indent="-362585" algn="l" defTabSz="1811655" rtl="0" eaLnBrk="1" latinLnBrk="0" hangingPunct="1">
              <a:spcBef>
                <a:spcPct val="20000"/>
              </a:spcBef>
              <a:buClr>
                <a:schemeClr val="tx2"/>
              </a:buClr>
              <a:buFont typeface="Arial" panose="020B0604020202020204" pitchFamily="34" charset="0"/>
              <a:buChar char="•"/>
              <a:defRPr sz="4000" kern="1200">
                <a:solidFill>
                  <a:schemeClr val="tx1"/>
                </a:solidFill>
                <a:latin typeface="+mn-lt"/>
                <a:ea typeface="+mn-ea"/>
                <a:cs typeface="+mn-cs"/>
              </a:defRPr>
            </a:lvl2pPr>
            <a:lvl3pPr marL="2265045" indent="-452755" algn="l" defTabSz="1811655" rtl="0" eaLnBrk="1" latinLnBrk="0" hangingPunct="1">
              <a:spcBef>
                <a:spcPct val="20000"/>
              </a:spcBef>
              <a:buClr>
                <a:schemeClr val="tx2"/>
              </a:buClr>
              <a:buFont typeface="Arial" panose="020B0604020202020204" pitchFamily="34" charset="0"/>
              <a:buChar char="•"/>
              <a:defRPr sz="3700" kern="1200">
                <a:solidFill>
                  <a:schemeClr val="tx1"/>
                </a:solidFill>
                <a:latin typeface="+mn-lt"/>
                <a:ea typeface="+mn-ea"/>
                <a:cs typeface="+mn-cs"/>
              </a:defRPr>
            </a:lvl3pPr>
            <a:lvl4pPr marL="3171190" indent="-452755" algn="l" defTabSz="1811655" rtl="0" eaLnBrk="1" latinLnBrk="0" hangingPunct="1">
              <a:spcBef>
                <a:spcPct val="20000"/>
              </a:spcBef>
              <a:buClr>
                <a:schemeClr val="tx2"/>
              </a:buClr>
              <a:buFont typeface="Arial" panose="020B0604020202020204" pitchFamily="34" charset="0"/>
              <a:buChar char="•"/>
              <a:defRPr sz="3700" kern="1200">
                <a:solidFill>
                  <a:schemeClr val="tx1"/>
                </a:solidFill>
                <a:latin typeface="+mn-lt"/>
                <a:ea typeface="+mn-ea"/>
                <a:cs typeface="+mn-cs"/>
              </a:defRPr>
            </a:lvl4pPr>
            <a:lvl5pPr marL="4077335" indent="-452755" algn="l" defTabSz="1811655" rtl="0" eaLnBrk="1" latinLnBrk="0" hangingPunct="1">
              <a:spcBef>
                <a:spcPct val="20000"/>
              </a:spcBef>
              <a:buClr>
                <a:schemeClr val="tx2"/>
              </a:buClr>
              <a:buFont typeface="Arial" panose="020B0604020202020204" pitchFamily="34" charset="0"/>
              <a:buChar char="•"/>
              <a:defRPr sz="3700" kern="1200" baseline="0">
                <a:solidFill>
                  <a:schemeClr val="tx1"/>
                </a:solidFill>
                <a:latin typeface="+mn-lt"/>
                <a:ea typeface="+mn-ea"/>
                <a:cs typeface="+mn-cs"/>
              </a:defRPr>
            </a:lvl5pPr>
            <a:lvl6pPr marL="4982845"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6pPr>
            <a:lvl7pPr marL="5888990"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7pPr>
            <a:lvl8pPr marL="6795135"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8pPr>
            <a:lvl9pPr marL="7701280"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9pPr>
          </a:lstStyle>
          <a:p>
            <a:pPr algn="r" defTabSz="1207770">
              <a:lnSpc>
                <a:spcPct val="120000"/>
              </a:lnSpc>
              <a:spcBef>
                <a:spcPts val="0"/>
              </a:spcBef>
              <a:spcAft>
                <a:spcPts val="0"/>
              </a:spcAft>
            </a:pPr>
            <a:r>
              <a:rPr lang="en-US" altLang="zh-CN" sz="1200" b="0" spc="300" noProof="1">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rPr>
              <a:t>Suitable size</a:t>
            </a:r>
            <a:endParaRPr lang="en-US" altLang="zh-TW" sz="1200" b="0" spc="300" noProof="1">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endParaRPr>
          </a:p>
          <a:p>
            <a:pPr algn="r" defTabSz="1207770">
              <a:lnSpc>
                <a:spcPct val="120000"/>
              </a:lnSpc>
              <a:spcBef>
                <a:spcPts val="0"/>
              </a:spcBef>
              <a:spcAft>
                <a:spcPts val="0"/>
              </a:spcAft>
            </a:pPr>
            <a:r>
              <a:rPr lang="en-US" altLang="zh-CN" sz="1200" b="0" spc="300" noProof="1">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rPr>
              <a:t>Enough time to consider</a:t>
            </a:r>
            <a:endParaRPr lang="en-US" altLang="zh-TW" sz="1200" b="0" spc="300" noProof="1">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endParaRPr>
          </a:p>
          <a:p>
            <a:pPr algn="r" defTabSz="1207770">
              <a:lnSpc>
                <a:spcPct val="120000"/>
              </a:lnSpc>
              <a:spcBef>
                <a:spcPts val="0"/>
              </a:spcBef>
              <a:spcAft>
                <a:spcPts val="0"/>
              </a:spcAft>
            </a:pPr>
            <a:r>
              <a:rPr lang="en-US" altLang="zh-TW" sz="1200" b="0" spc="300" noProof="1">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rPr>
              <a:t>Hard sales</a:t>
            </a:r>
            <a:endParaRPr lang="es-MX" sz="1200" b="0" spc="300" dirty="0">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endParaRPr>
          </a:p>
        </p:txBody>
      </p:sp>
      <p:cxnSp>
        <p:nvCxnSpPr>
          <p:cNvPr id="36" name="128 Conector recto"/>
          <p:cNvCxnSpPr/>
          <p:nvPr/>
        </p:nvCxnSpPr>
        <p:spPr>
          <a:xfrm flipH="1">
            <a:off x="5104410" y="2084319"/>
            <a:ext cx="935397" cy="0"/>
          </a:xfrm>
          <a:prstGeom prst="line">
            <a:avLst/>
          </a:prstGeom>
          <a:noFill/>
          <a:ln w="9525" cap="rnd">
            <a:solidFill>
              <a:srgbClr val="000000">
                <a:lumMod val="65000"/>
                <a:lumOff val="35000"/>
              </a:srgbClr>
            </a:solidFill>
            <a:bevel/>
            <a:headEnd w="med" len="med"/>
            <a:tailEnd type="oval" w="sm" len="sm"/>
          </a:ln>
        </p:spPr>
      </p:cxnSp>
      <p:sp>
        <p:nvSpPr>
          <p:cNvPr id="37" name="Marcador de texto 4"/>
          <p:cNvSpPr txBox="1"/>
          <p:nvPr/>
        </p:nvSpPr>
        <p:spPr>
          <a:xfrm>
            <a:off x="2234443" y="1715279"/>
            <a:ext cx="2839337" cy="709635"/>
          </a:xfrm>
          <a:prstGeom prst="rect">
            <a:avLst/>
          </a:prstGeom>
        </p:spPr>
        <p:txBody>
          <a:bodyPr lIns="45696" tIns="22846" rIns="45696" bIns="22846" anchor="ctr"/>
          <a:lstStyle>
            <a:lvl1pPr marL="0" indent="0" algn="l" defTabSz="1811655" rtl="0" eaLnBrk="1" latinLnBrk="0" hangingPunct="1">
              <a:spcBef>
                <a:spcPct val="20000"/>
              </a:spcBef>
              <a:spcAft>
                <a:spcPts val="1200"/>
              </a:spcAft>
              <a:buFont typeface="Arial" panose="020B0604020202020204" pitchFamily="34" charset="0"/>
              <a:buNone/>
              <a:defRPr sz="4000" b="1" kern="1200">
                <a:solidFill>
                  <a:schemeClr val="tx1"/>
                </a:solidFill>
                <a:latin typeface="+mn-lt"/>
                <a:ea typeface="+mn-ea"/>
                <a:cs typeface="+mn-cs"/>
              </a:defRPr>
            </a:lvl1pPr>
            <a:lvl2pPr marL="906145" indent="-362585" algn="l" defTabSz="1811655" rtl="0" eaLnBrk="1" latinLnBrk="0" hangingPunct="1">
              <a:spcBef>
                <a:spcPct val="20000"/>
              </a:spcBef>
              <a:buClr>
                <a:schemeClr val="tx2"/>
              </a:buClr>
              <a:buFont typeface="Arial" panose="020B0604020202020204" pitchFamily="34" charset="0"/>
              <a:buChar char="•"/>
              <a:defRPr sz="4000" kern="1200">
                <a:solidFill>
                  <a:schemeClr val="tx1"/>
                </a:solidFill>
                <a:latin typeface="+mn-lt"/>
                <a:ea typeface="+mn-ea"/>
                <a:cs typeface="+mn-cs"/>
              </a:defRPr>
            </a:lvl2pPr>
            <a:lvl3pPr marL="2265045" indent="-452755" algn="l" defTabSz="1811655" rtl="0" eaLnBrk="1" latinLnBrk="0" hangingPunct="1">
              <a:spcBef>
                <a:spcPct val="20000"/>
              </a:spcBef>
              <a:buClr>
                <a:schemeClr val="tx2"/>
              </a:buClr>
              <a:buFont typeface="Arial" panose="020B0604020202020204" pitchFamily="34" charset="0"/>
              <a:buChar char="•"/>
              <a:defRPr sz="3700" kern="1200">
                <a:solidFill>
                  <a:schemeClr val="tx1"/>
                </a:solidFill>
                <a:latin typeface="+mn-lt"/>
                <a:ea typeface="+mn-ea"/>
                <a:cs typeface="+mn-cs"/>
              </a:defRPr>
            </a:lvl3pPr>
            <a:lvl4pPr marL="3171190" indent="-452755" algn="l" defTabSz="1811655" rtl="0" eaLnBrk="1" latinLnBrk="0" hangingPunct="1">
              <a:spcBef>
                <a:spcPct val="20000"/>
              </a:spcBef>
              <a:buClr>
                <a:schemeClr val="tx2"/>
              </a:buClr>
              <a:buFont typeface="Arial" panose="020B0604020202020204" pitchFamily="34" charset="0"/>
              <a:buChar char="•"/>
              <a:defRPr sz="3700" kern="1200">
                <a:solidFill>
                  <a:schemeClr val="tx1"/>
                </a:solidFill>
                <a:latin typeface="+mn-lt"/>
                <a:ea typeface="+mn-ea"/>
                <a:cs typeface="+mn-cs"/>
              </a:defRPr>
            </a:lvl4pPr>
            <a:lvl5pPr marL="4077335" indent="-452755" algn="l" defTabSz="1811655" rtl="0" eaLnBrk="1" latinLnBrk="0" hangingPunct="1">
              <a:spcBef>
                <a:spcPct val="20000"/>
              </a:spcBef>
              <a:buClr>
                <a:schemeClr val="tx2"/>
              </a:buClr>
              <a:buFont typeface="Arial" panose="020B0604020202020204" pitchFamily="34" charset="0"/>
              <a:buChar char="•"/>
              <a:defRPr sz="3700" kern="1200" baseline="0">
                <a:solidFill>
                  <a:schemeClr val="tx1"/>
                </a:solidFill>
                <a:latin typeface="+mn-lt"/>
                <a:ea typeface="+mn-ea"/>
                <a:cs typeface="+mn-cs"/>
              </a:defRPr>
            </a:lvl5pPr>
            <a:lvl6pPr marL="4982845"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6pPr>
            <a:lvl7pPr marL="5888990"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7pPr>
            <a:lvl8pPr marL="6795135"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8pPr>
            <a:lvl9pPr marL="7701280"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9pPr>
          </a:lstStyle>
          <a:p>
            <a:pPr algn="r" defTabSz="1207770">
              <a:lnSpc>
                <a:spcPct val="120000"/>
              </a:lnSpc>
              <a:spcBef>
                <a:spcPts val="0"/>
              </a:spcBef>
              <a:spcAft>
                <a:spcPts val="0"/>
              </a:spcAft>
            </a:pPr>
            <a:r>
              <a:rPr lang="en-US" altLang="zh-CN" sz="1200" b="0" spc="300" noProof="1">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rPr>
              <a:t>Well fold,goodlooking packing</a:t>
            </a:r>
          </a:p>
        </p:txBody>
      </p:sp>
      <p:cxnSp>
        <p:nvCxnSpPr>
          <p:cNvPr id="56" name="128 Conector recto"/>
          <p:cNvCxnSpPr/>
          <p:nvPr/>
        </p:nvCxnSpPr>
        <p:spPr>
          <a:xfrm>
            <a:off x="9606825" y="1528905"/>
            <a:ext cx="893459" cy="0"/>
          </a:xfrm>
          <a:prstGeom prst="line">
            <a:avLst/>
          </a:prstGeom>
          <a:noFill/>
          <a:ln w="9525" cap="rnd">
            <a:solidFill>
              <a:srgbClr val="000000">
                <a:lumMod val="65000"/>
                <a:lumOff val="35000"/>
              </a:srgbClr>
            </a:solidFill>
            <a:bevel/>
            <a:headEnd w="med" len="med"/>
            <a:tailEnd type="oval" w="sm" len="sm"/>
          </a:ln>
        </p:spPr>
      </p:cxnSp>
      <p:sp>
        <p:nvSpPr>
          <p:cNvPr id="57" name="Marcador de texto 4"/>
          <p:cNvSpPr txBox="1"/>
          <p:nvPr/>
        </p:nvSpPr>
        <p:spPr>
          <a:xfrm>
            <a:off x="10591890" y="1186479"/>
            <a:ext cx="1600110" cy="897834"/>
          </a:xfrm>
          <a:prstGeom prst="rect">
            <a:avLst/>
          </a:prstGeom>
        </p:spPr>
        <p:txBody>
          <a:bodyPr lIns="45696" tIns="22846" rIns="45696" bIns="22846" anchor="ctr"/>
          <a:lstStyle>
            <a:lvl1pPr marL="0" indent="0" algn="l" defTabSz="1811655" rtl="0" eaLnBrk="1" latinLnBrk="0" hangingPunct="1">
              <a:spcBef>
                <a:spcPct val="20000"/>
              </a:spcBef>
              <a:spcAft>
                <a:spcPts val="1200"/>
              </a:spcAft>
              <a:buFont typeface="Arial" panose="020B0604020202020204" pitchFamily="34" charset="0"/>
              <a:buNone/>
              <a:defRPr sz="4000" b="1" kern="1200">
                <a:solidFill>
                  <a:schemeClr val="tx1"/>
                </a:solidFill>
                <a:latin typeface="+mn-lt"/>
                <a:ea typeface="+mn-ea"/>
                <a:cs typeface="+mn-cs"/>
              </a:defRPr>
            </a:lvl1pPr>
            <a:lvl2pPr marL="906145" indent="-362585" algn="l" defTabSz="1811655" rtl="0" eaLnBrk="1" latinLnBrk="0" hangingPunct="1">
              <a:spcBef>
                <a:spcPct val="20000"/>
              </a:spcBef>
              <a:buClr>
                <a:schemeClr val="tx2"/>
              </a:buClr>
              <a:buFont typeface="Arial" panose="020B0604020202020204" pitchFamily="34" charset="0"/>
              <a:buChar char="•"/>
              <a:defRPr sz="4000" kern="1200">
                <a:solidFill>
                  <a:schemeClr val="tx1"/>
                </a:solidFill>
                <a:latin typeface="+mn-lt"/>
                <a:ea typeface="+mn-ea"/>
                <a:cs typeface="+mn-cs"/>
              </a:defRPr>
            </a:lvl2pPr>
            <a:lvl3pPr marL="2265045" indent="-452755" algn="l" defTabSz="1811655" rtl="0" eaLnBrk="1" latinLnBrk="0" hangingPunct="1">
              <a:spcBef>
                <a:spcPct val="20000"/>
              </a:spcBef>
              <a:buClr>
                <a:schemeClr val="tx2"/>
              </a:buClr>
              <a:buFont typeface="Arial" panose="020B0604020202020204" pitchFamily="34" charset="0"/>
              <a:buChar char="•"/>
              <a:defRPr sz="3700" kern="1200">
                <a:solidFill>
                  <a:schemeClr val="tx1"/>
                </a:solidFill>
                <a:latin typeface="+mn-lt"/>
                <a:ea typeface="+mn-ea"/>
                <a:cs typeface="+mn-cs"/>
              </a:defRPr>
            </a:lvl3pPr>
            <a:lvl4pPr marL="3171190" indent="-452755" algn="l" defTabSz="1811655" rtl="0" eaLnBrk="1" latinLnBrk="0" hangingPunct="1">
              <a:spcBef>
                <a:spcPct val="20000"/>
              </a:spcBef>
              <a:buClr>
                <a:schemeClr val="tx2"/>
              </a:buClr>
              <a:buFont typeface="Arial" panose="020B0604020202020204" pitchFamily="34" charset="0"/>
              <a:buChar char="•"/>
              <a:defRPr sz="3700" kern="1200">
                <a:solidFill>
                  <a:schemeClr val="tx1"/>
                </a:solidFill>
                <a:latin typeface="+mn-lt"/>
                <a:ea typeface="+mn-ea"/>
                <a:cs typeface="+mn-cs"/>
              </a:defRPr>
            </a:lvl4pPr>
            <a:lvl5pPr marL="4077335" indent="-452755" algn="l" defTabSz="1811655" rtl="0" eaLnBrk="1" latinLnBrk="0" hangingPunct="1">
              <a:spcBef>
                <a:spcPct val="20000"/>
              </a:spcBef>
              <a:buClr>
                <a:schemeClr val="tx2"/>
              </a:buClr>
              <a:buFont typeface="Arial" panose="020B0604020202020204" pitchFamily="34" charset="0"/>
              <a:buChar char="•"/>
              <a:defRPr sz="3700" kern="1200" baseline="0">
                <a:solidFill>
                  <a:schemeClr val="tx1"/>
                </a:solidFill>
                <a:latin typeface="+mn-lt"/>
                <a:ea typeface="+mn-ea"/>
                <a:cs typeface="+mn-cs"/>
              </a:defRPr>
            </a:lvl5pPr>
            <a:lvl6pPr marL="4982845"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6pPr>
            <a:lvl7pPr marL="5888990"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7pPr>
            <a:lvl8pPr marL="6795135"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8pPr>
            <a:lvl9pPr marL="7701280" indent="-452755" algn="l" defTabSz="1811655"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9pPr>
          </a:lstStyle>
          <a:p>
            <a:pPr defTabSz="1207770">
              <a:lnSpc>
                <a:spcPct val="120000"/>
              </a:lnSpc>
              <a:spcBef>
                <a:spcPts val="0"/>
              </a:spcBef>
              <a:spcAft>
                <a:spcPts val="0"/>
              </a:spcAft>
            </a:pPr>
            <a:r>
              <a:rPr lang="en-US" altLang="zh-CN" sz="1200" spc="300" noProof="1">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rPr>
              <a:t>Friendly farewell</a:t>
            </a:r>
            <a:endParaRPr lang="es-MX" sz="1200" spc="300" dirty="0">
              <a:solidFill>
                <a:schemeClr val="bg1">
                  <a:lumMod val="10000"/>
                </a:schemeClr>
              </a:solidFill>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2" name="文本框 1"/>
          <p:cNvSpPr txBox="1"/>
          <p:nvPr/>
        </p:nvSpPr>
        <p:spPr>
          <a:xfrm>
            <a:off x="775658" y="6225661"/>
            <a:ext cx="11424507" cy="923330"/>
          </a:xfrm>
          <a:prstGeom prst="rect">
            <a:avLst/>
          </a:prstGeom>
          <a:noFill/>
        </p:spPr>
        <p:txBody>
          <a:bodyPr wrap="square" rtlCol="0">
            <a:spAutoFit/>
          </a:bodyPr>
          <a:lstStyle/>
          <a:p>
            <a:r>
              <a:rPr lang="en-US" altLang="zh-TW" b="1" dirty="0"/>
              <a:t>At any MOT, if the user </a:t>
            </a:r>
            <a:r>
              <a:rPr lang="en-US" altLang="zh-CN" b="1" dirty="0"/>
              <a:t>get</a:t>
            </a:r>
            <a:r>
              <a:rPr lang="en-US" altLang="zh-TW" b="1" dirty="0"/>
              <a:t>s a bad experience, the </a:t>
            </a:r>
            <a:r>
              <a:rPr lang="en-US" altLang="zh-CN" b="1" dirty="0"/>
              <a:t>transaction might be</a:t>
            </a:r>
            <a:r>
              <a:rPr lang="zh-CN" altLang="en-US" b="1" dirty="0"/>
              <a:t> </a:t>
            </a:r>
            <a:r>
              <a:rPr lang="en-US" altLang="zh-CN" b="1" dirty="0"/>
              <a:t>end up </a:t>
            </a:r>
            <a:r>
              <a:rPr lang="en-US" altLang="zh-TW" b="1" dirty="0"/>
              <a:t>(one-time transaction)!</a:t>
            </a:r>
          </a:p>
          <a:p>
            <a:endParaRPr lang="zh-CN" altLang="en-US" dirty="0"/>
          </a:p>
        </p:txBody>
      </p:sp>
      <p:sp>
        <p:nvSpPr>
          <p:cNvPr id="77" name="4 Elipse"/>
          <p:cNvSpPr>
            <a:spLocks noChangeAspect="1"/>
          </p:cNvSpPr>
          <p:nvPr/>
        </p:nvSpPr>
        <p:spPr bwMode="auto">
          <a:xfrm>
            <a:off x="2518462" y="5526035"/>
            <a:ext cx="529353" cy="529355"/>
          </a:xfrm>
          <a:prstGeom prst="rect">
            <a:avLst/>
          </a:prstGeom>
          <a:solidFill>
            <a:srgbClr val="DEDEDE"/>
          </a:solidFill>
          <a:ln w="12700" cap="flat" cmpd="sng" algn="ctr">
            <a:noFill/>
            <a:prstDash val="solid"/>
            <a:miter lim="800000"/>
          </a:ln>
          <a:effectLst/>
        </p:spPr>
        <p:txBody>
          <a:bodyPr lIns="0" tIns="0" rIns="0" bIns="0" rtlCol="0" anchor="ctr"/>
          <a:lstStyle/>
          <a:p>
            <a:pPr defTabSz="456565">
              <a:defRPr/>
            </a:pPr>
            <a:r>
              <a:rPr lang="es-MX"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rPr>
              <a:t>01</a:t>
            </a:r>
            <a:endParaRPr lang="es-SV"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78" name="4 Elipse"/>
          <p:cNvSpPr>
            <a:spLocks noChangeAspect="1"/>
          </p:cNvSpPr>
          <p:nvPr/>
        </p:nvSpPr>
        <p:spPr bwMode="auto">
          <a:xfrm>
            <a:off x="3047715" y="4996730"/>
            <a:ext cx="529353" cy="529355"/>
          </a:xfrm>
          <a:prstGeom prst="rect">
            <a:avLst/>
          </a:prstGeom>
          <a:solidFill>
            <a:srgbClr val="DEDEDE"/>
          </a:solidFill>
          <a:ln w="12700" cap="flat" cmpd="sng" algn="ctr">
            <a:noFill/>
            <a:prstDash val="solid"/>
            <a:miter lim="800000"/>
          </a:ln>
          <a:effectLst/>
        </p:spPr>
        <p:txBody>
          <a:bodyPr lIns="0" tIns="0" rIns="0" bIns="0" rtlCol="0" anchor="ctr"/>
          <a:lstStyle/>
          <a:p>
            <a:pPr defTabSz="456565">
              <a:defRPr/>
            </a:pPr>
            <a:r>
              <a:rPr lang="es-MX"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rPr>
              <a:t>02</a:t>
            </a:r>
            <a:endParaRPr lang="es-SV"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79" name="4 Elipse"/>
          <p:cNvSpPr>
            <a:spLocks noChangeAspect="1"/>
          </p:cNvSpPr>
          <p:nvPr/>
        </p:nvSpPr>
        <p:spPr bwMode="auto">
          <a:xfrm>
            <a:off x="3576969" y="4467450"/>
            <a:ext cx="529353" cy="529355"/>
          </a:xfrm>
          <a:prstGeom prst="rect">
            <a:avLst/>
          </a:prstGeom>
          <a:solidFill>
            <a:srgbClr val="DEDEDE"/>
          </a:solidFill>
          <a:ln w="12700" cap="flat" cmpd="sng" algn="ctr">
            <a:noFill/>
            <a:prstDash val="solid"/>
            <a:miter lim="800000"/>
          </a:ln>
          <a:effectLst/>
        </p:spPr>
        <p:txBody>
          <a:bodyPr lIns="0" tIns="0" rIns="0" bIns="0" rtlCol="0" anchor="ctr"/>
          <a:lstStyle/>
          <a:p>
            <a:pPr defTabSz="456565">
              <a:defRPr/>
            </a:pPr>
            <a:r>
              <a:rPr lang="es-MX"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rPr>
              <a:t>03</a:t>
            </a:r>
            <a:endParaRPr lang="es-SV"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80" name="4 Elipse"/>
          <p:cNvSpPr>
            <a:spLocks noChangeAspect="1"/>
          </p:cNvSpPr>
          <p:nvPr/>
        </p:nvSpPr>
        <p:spPr bwMode="auto">
          <a:xfrm>
            <a:off x="4106222" y="3938170"/>
            <a:ext cx="529353" cy="529355"/>
          </a:xfrm>
          <a:prstGeom prst="rect">
            <a:avLst/>
          </a:prstGeom>
          <a:solidFill>
            <a:srgbClr val="DEDEDE"/>
          </a:solidFill>
          <a:ln w="12700" cap="flat" cmpd="sng" algn="ctr">
            <a:noFill/>
            <a:prstDash val="solid"/>
            <a:miter lim="800000"/>
          </a:ln>
          <a:effectLst/>
        </p:spPr>
        <p:txBody>
          <a:bodyPr lIns="0" tIns="0" rIns="0" bIns="0" rtlCol="0" anchor="ctr"/>
          <a:lstStyle/>
          <a:p>
            <a:pPr defTabSz="456565">
              <a:defRPr/>
            </a:pPr>
            <a:r>
              <a:rPr lang="es-MX"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rPr>
              <a:t>04</a:t>
            </a:r>
            <a:endParaRPr lang="es-SV"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81" name="4 Elipse"/>
          <p:cNvSpPr>
            <a:spLocks noChangeAspect="1"/>
          </p:cNvSpPr>
          <p:nvPr/>
        </p:nvSpPr>
        <p:spPr bwMode="auto">
          <a:xfrm>
            <a:off x="4635475" y="3408890"/>
            <a:ext cx="529353" cy="529355"/>
          </a:xfrm>
          <a:prstGeom prst="rect">
            <a:avLst/>
          </a:prstGeom>
          <a:solidFill>
            <a:srgbClr val="DEDEDE"/>
          </a:solidFill>
          <a:ln w="12700" cap="flat" cmpd="sng" algn="ctr">
            <a:noFill/>
            <a:prstDash val="solid"/>
            <a:miter lim="800000"/>
          </a:ln>
          <a:effectLst/>
        </p:spPr>
        <p:txBody>
          <a:bodyPr lIns="0" tIns="0" rIns="0" bIns="0" rtlCol="0" anchor="ctr"/>
          <a:lstStyle/>
          <a:p>
            <a:pPr defTabSz="456565">
              <a:defRPr/>
            </a:pPr>
            <a:r>
              <a:rPr lang="es-MX"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rPr>
              <a:t>05</a:t>
            </a:r>
            <a:endParaRPr lang="es-SV"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82" name="4 Elipse"/>
          <p:cNvSpPr>
            <a:spLocks noChangeAspect="1"/>
          </p:cNvSpPr>
          <p:nvPr/>
        </p:nvSpPr>
        <p:spPr bwMode="auto">
          <a:xfrm>
            <a:off x="5164728" y="2879610"/>
            <a:ext cx="529353" cy="529355"/>
          </a:xfrm>
          <a:prstGeom prst="rect">
            <a:avLst/>
          </a:prstGeom>
          <a:solidFill>
            <a:srgbClr val="DEDEDE"/>
          </a:solidFill>
          <a:ln w="12700" cap="flat" cmpd="sng" algn="ctr">
            <a:noFill/>
            <a:prstDash val="solid"/>
            <a:miter lim="800000"/>
          </a:ln>
          <a:effectLst/>
        </p:spPr>
        <p:txBody>
          <a:bodyPr lIns="0" tIns="0" rIns="0" bIns="0" rtlCol="0" anchor="ctr"/>
          <a:lstStyle/>
          <a:p>
            <a:pPr defTabSz="456565">
              <a:defRPr/>
            </a:pPr>
            <a:r>
              <a:rPr lang="es-MX"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rPr>
              <a:t>06</a:t>
            </a:r>
            <a:endParaRPr lang="es-SV"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83" name="4 Elipse"/>
          <p:cNvSpPr>
            <a:spLocks noChangeAspect="1"/>
          </p:cNvSpPr>
          <p:nvPr/>
        </p:nvSpPr>
        <p:spPr bwMode="auto">
          <a:xfrm>
            <a:off x="5693982" y="2350330"/>
            <a:ext cx="529353" cy="529355"/>
          </a:xfrm>
          <a:prstGeom prst="rect">
            <a:avLst/>
          </a:prstGeom>
          <a:solidFill>
            <a:srgbClr val="DEDEDE"/>
          </a:solidFill>
          <a:ln w="12700" cap="flat" cmpd="sng" algn="ctr">
            <a:noFill/>
            <a:prstDash val="solid"/>
            <a:miter lim="800000"/>
          </a:ln>
          <a:effectLst/>
        </p:spPr>
        <p:txBody>
          <a:bodyPr lIns="0" tIns="0" rIns="0" bIns="0" rtlCol="0" anchor="ctr"/>
          <a:lstStyle/>
          <a:p>
            <a:pPr defTabSz="456565">
              <a:defRPr/>
            </a:pPr>
            <a:r>
              <a:rPr lang="es-MX"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rPr>
              <a:t>07</a:t>
            </a:r>
            <a:endParaRPr lang="es-SV"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84" name="4 Elipse"/>
          <p:cNvSpPr>
            <a:spLocks noChangeAspect="1"/>
          </p:cNvSpPr>
          <p:nvPr/>
        </p:nvSpPr>
        <p:spPr bwMode="auto">
          <a:xfrm>
            <a:off x="6223236" y="1821048"/>
            <a:ext cx="529353" cy="529355"/>
          </a:xfrm>
          <a:prstGeom prst="rect">
            <a:avLst/>
          </a:prstGeom>
          <a:solidFill>
            <a:srgbClr val="DEDEDE"/>
          </a:solidFill>
          <a:ln w="12700" cap="flat" cmpd="sng" algn="ctr">
            <a:noFill/>
            <a:prstDash val="solid"/>
            <a:miter lim="800000"/>
          </a:ln>
          <a:effectLst/>
        </p:spPr>
        <p:txBody>
          <a:bodyPr lIns="0" tIns="0" rIns="0" bIns="0" rtlCol="0" anchor="ctr"/>
          <a:lstStyle/>
          <a:p>
            <a:pPr defTabSz="456565">
              <a:defRPr/>
            </a:pPr>
            <a:r>
              <a:rPr lang="es-MX"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rPr>
              <a:t>08</a:t>
            </a:r>
            <a:endParaRPr lang="es-SV"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85" name="4 Elipse"/>
          <p:cNvSpPr>
            <a:spLocks noChangeAspect="1"/>
          </p:cNvSpPr>
          <p:nvPr/>
        </p:nvSpPr>
        <p:spPr bwMode="auto">
          <a:xfrm>
            <a:off x="3047712" y="5526034"/>
            <a:ext cx="2254256" cy="529200"/>
          </a:xfrm>
          <a:prstGeom prst="rect">
            <a:avLst/>
          </a:prstGeom>
          <a:solidFill>
            <a:srgbClr val="B2D78B"/>
          </a:solidFill>
          <a:ln w="12700" cap="flat" cmpd="sng" algn="ctr">
            <a:solidFill>
              <a:srgbClr val="FFFFFF"/>
            </a:solidFill>
            <a:prstDash val="solid"/>
            <a:miter lim="800000"/>
          </a:ln>
          <a:effectLst/>
        </p:spPr>
        <p:txBody>
          <a:bodyPr lIns="0" tIns="0" rIns="0" bIns="0" rtlCol="0" anchor="ctr"/>
          <a:lstStyle/>
          <a:p>
            <a:pPr lvl="0" defTabSz="905510">
              <a:lnSpc>
                <a:spcPct val="120000"/>
              </a:lnSpc>
              <a:defRPr/>
            </a:pPr>
            <a:r>
              <a:rPr lang="en-US" altLang="zh-CN" sz="1600" kern="0" dirty="0">
                <a:solidFill>
                  <a:srgbClr val="FFFFFF"/>
                </a:solidFill>
                <a:latin typeface="OPPOSans-S R" panose="00020600040101010101" pitchFamily="18" charset="-122"/>
                <a:ea typeface="OPPOSans-S R" panose="00020600040101010101" pitchFamily="18" charset="-122"/>
                <a:cs typeface="OPPOSans-S R" panose="00020600040101010101" pitchFamily="18" charset="-122"/>
              </a:rPr>
              <a:t>See the store surface</a:t>
            </a:r>
            <a:endParaRPr kumimoji="0" lang="en-US" sz="1600"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86" name="4 Elipse"/>
          <p:cNvSpPr>
            <a:spLocks noChangeAspect="1"/>
          </p:cNvSpPr>
          <p:nvPr/>
        </p:nvSpPr>
        <p:spPr bwMode="auto">
          <a:xfrm>
            <a:off x="3576965" y="4996729"/>
            <a:ext cx="2254256" cy="529200"/>
          </a:xfrm>
          <a:prstGeom prst="rect">
            <a:avLst/>
          </a:prstGeom>
          <a:solidFill>
            <a:srgbClr val="7FBC40"/>
          </a:solidFill>
          <a:ln w="12700" cap="flat" cmpd="sng" algn="ctr">
            <a:solidFill>
              <a:srgbClr val="FFFFFF"/>
            </a:solidFill>
            <a:prstDash val="solid"/>
            <a:miter lim="800000"/>
          </a:ln>
          <a:effectLst/>
        </p:spPr>
        <p:txBody>
          <a:bodyPr lIns="0" tIns="0" rIns="0" bIns="0" rtlCol="0" anchor="ctr"/>
          <a:lstStyle/>
          <a:p>
            <a:pPr marL="0" marR="0" lvl="0" indent="0" defTabSz="905510" eaLnBrk="1" fontAlgn="auto" latinLnBrk="0" hangingPunct="1">
              <a:lnSpc>
                <a:spcPct val="120000"/>
              </a:lnSpc>
              <a:spcBef>
                <a:spcPts val="0"/>
              </a:spcBef>
              <a:spcAft>
                <a:spcPts val="0"/>
              </a:spcAft>
              <a:buClrTx/>
              <a:buSzTx/>
              <a:buFontTx/>
              <a:buNone/>
              <a:defRPr/>
            </a:pPr>
            <a:r>
              <a:rPr lang="en-US" altLang="zh-CN" sz="1600" kern="0" dirty="0">
                <a:solidFill>
                  <a:srgbClr val="FFFFFF"/>
                </a:solidFill>
                <a:latin typeface="OPPOSans-S R" panose="00020600040101010101" pitchFamily="18" charset="-122"/>
                <a:ea typeface="OPPOSans-S R" panose="00020600040101010101" pitchFamily="18" charset="-122"/>
                <a:cs typeface="OPPOSans-S R" panose="00020600040101010101" pitchFamily="18" charset="-122"/>
              </a:rPr>
              <a:t>Walk into the store</a:t>
            </a:r>
            <a:endParaRPr kumimoji="0" lang="en-US" sz="1600"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87" name="4 Elipse"/>
          <p:cNvSpPr>
            <a:spLocks noChangeAspect="1"/>
          </p:cNvSpPr>
          <p:nvPr/>
        </p:nvSpPr>
        <p:spPr bwMode="auto">
          <a:xfrm>
            <a:off x="4106218" y="4467449"/>
            <a:ext cx="2254256" cy="529200"/>
          </a:xfrm>
          <a:prstGeom prst="rect">
            <a:avLst/>
          </a:prstGeom>
          <a:solidFill>
            <a:srgbClr val="4AA03F"/>
          </a:solidFill>
          <a:ln w="12700" cap="flat" cmpd="sng" algn="ctr">
            <a:solidFill>
              <a:srgbClr val="FFFFFF"/>
            </a:solidFill>
            <a:prstDash val="solid"/>
            <a:miter lim="800000"/>
          </a:ln>
          <a:effectLst/>
        </p:spPr>
        <p:txBody>
          <a:bodyPr lIns="0" tIns="0" rIns="0" bIns="0" rtlCol="0" anchor="ctr"/>
          <a:lstStyle/>
          <a:p>
            <a:pPr marL="0" marR="0" lvl="0" indent="0" defTabSz="905510" eaLnBrk="1" fontAlgn="auto" latinLnBrk="0" hangingPunct="1">
              <a:lnSpc>
                <a:spcPct val="120000"/>
              </a:lnSpc>
              <a:spcBef>
                <a:spcPts val="0"/>
              </a:spcBef>
              <a:spcAft>
                <a:spcPts val="0"/>
              </a:spcAft>
              <a:buClrTx/>
              <a:buSzTx/>
              <a:buFontTx/>
              <a:buNone/>
              <a:defRPr/>
            </a:pPr>
            <a:r>
              <a:rPr kumimoji="0" lang="en-US" altLang="zh-CN" sz="1600"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rPr>
              <a:t>Looking for</a:t>
            </a:r>
            <a:r>
              <a:rPr kumimoji="0" lang="en-US" altLang="zh-CN" sz="1600" i="0" u="none" strike="noStrike" kern="0" cap="none" spc="0" normalizeH="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rPr>
              <a:t> your favorite clothes</a:t>
            </a:r>
            <a:endParaRPr kumimoji="0" lang="en-US" sz="1600"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88" name="4 Elipse"/>
          <p:cNvSpPr>
            <a:spLocks noChangeAspect="1"/>
          </p:cNvSpPr>
          <p:nvPr/>
        </p:nvSpPr>
        <p:spPr bwMode="auto">
          <a:xfrm>
            <a:off x="4635472" y="3938169"/>
            <a:ext cx="2254256" cy="529200"/>
          </a:xfrm>
          <a:prstGeom prst="rect">
            <a:avLst/>
          </a:prstGeom>
          <a:solidFill>
            <a:srgbClr val="37782F"/>
          </a:solidFill>
          <a:ln w="12700" cap="flat" cmpd="sng" algn="ctr">
            <a:solidFill>
              <a:srgbClr val="FFFFFF"/>
            </a:solidFill>
            <a:prstDash val="solid"/>
            <a:miter lim="800000"/>
          </a:ln>
          <a:effectLst/>
        </p:spPr>
        <p:txBody>
          <a:bodyPr lIns="0" tIns="0" rIns="0" bIns="0" rtlCol="0" anchor="ctr"/>
          <a:lstStyle/>
          <a:p>
            <a:pPr marL="0" marR="0" lvl="0" indent="0" defTabSz="905510" eaLnBrk="1" fontAlgn="auto" latinLnBrk="0" hangingPunct="1">
              <a:lnSpc>
                <a:spcPct val="120000"/>
              </a:lnSpc>
              <a:spcBef>
                <a:spcPts val="0"/>
              </a:spcBef>
              <a:spcAft>
                <a:spcPts val="0"/>
              </a:spcAft>
              <a:buClrTx/>
              <a:buSzTx/>
              <a:buFontTx/>
              <a:buNone/>
              <a:defRPr/>
            </a:pPr>
            <a:r>
              <a:rPr lang="en-US" altLang="zh-CN" sz="1600" kern="0" dirty="0">
                <a:solidFill>
                  <a:srgbClr val="FFFFFF"/>
                </a:solidFill>
                <a:latin typeface="OPPOSans-S R" panose="00020600040101010101" pitchFamily="18" charset="-122"/>
                <a:ea typeface="OPPOSans-S R" panose="00020600040101010101" pitchFamily="18" charset="-122"/>
                <a:cs typeface="OPPOSans-S R" panose="00020600040101010101" pitchFamily="18" charset="-122"/>
              </a:rPr>
              <a:t>Inquire the color/size</a:t>
            </a:r>
            <a:endParaRPr kumimoji="0" lang="en-US" sz="1600"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89" name="4 Elipse"/>
          <p:cNvSpPr>
            <a:spLocks noChangeAspect="1"/>
          </p:cNvSpPr>
          <p:nvPr/>
        </p:nvSpPr>
        <p:spPr bwMode="auto">
          <a:xfrm>
            <a:off x="5164725" y="3408889"/>
            <a:ext cx="2254256" cy="529200"/>
          </a:xfrm>
          <a:prstGeom prst="rect">
            <a:avLst/>
          </a:prstGeom>
          <a:solidFill>
            <a:srgbClr val="15884A"/>
          </a:solidFill>
          <a:ln w="12700" cap="flat" cmpd="sng" algn="ctr">
            <a:solidFill>
              <a:srgbClr val="FFFFFF"/>
            </a:solidFill>
            <a:prstDash val="solid"/>
            <a:miter lim="800000"/>
          </a:ln>
          <a:effectLst/>
        </p:spPr>
        <p:txBody>
          <a:bodyPr lIns="0" tIns="0" rIns="0" bIns="0" rtlCol="0" anchor="ctr"/>
          <a:lstStyle/>
          <a:p>
            <a:pPr marL="0" marR="0" lvl="0" indent="0" defTabSz="905510" eaLnBrk="1" fontAlgn="auto" latinLnBrk="0" hangingPunct="1">
              <a:lnSpc>
                <a:spcPct val="120000"/>
              </a:lnSpc>
              <a:spcBef>
                <a:spcPts val="0"/>
              </a:spcBef>
              <a:spcAft>
                <a:spcPts val="0"/>
              </a:spcAft>
              <a:buClrTx/>
              <a:buSzTx/>
              <a:buFontTx/>
              <a:buNone/>
              <a:defRPr/>
            </a:pPr>
            <a:r>
              <a:rPr kumimoji="0" lang="en-US" altLang="zh-CN" sz="1600"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rPr>
              <a:t>Try on the clothes</a:t>
            </a:r>
            <a:endParaRPr kumimoji="0" lang="en-US" sz="1600"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90" name="4 Elipse"/>
          <p:cNvSpPr>
            <a:spLocks noChangeAspect="1"/>
          </p:cNvSpPr>
          <p:nvPr/>
        </p:nvSpPr>
        <p:spPr bwMode="auto">
          <a:xfrm>
            <a:off x="5693978" y="2879609"/>
            <a:ext cx="2254256" cy="529200"/>
          </a:xfrm>
          <a:prstGeom prst="rect">
            <a:avLst/>
          </a:prstGeom>
          <a:solidFill>
            <a:srgbClr val="37782F"/>
          </a:solidFill>
          <a:ln w="12700" cap="flat" cmpd="sng" algn="ctr">
            <a:solidFill>
              <a:srgbClr val="FFFFFF"/>
            </a:solidFill>
            <a:prstDash val="solid"/>
            <a:miter lim="800000"/>
          </a:ln>
          <a:effectLst/>
        </p:spPr>
        <p:txBody>
          <a:bodyPr lIns="0" tIns="0" rIns="0" bIns="0" rtlCol="0" anchor="ctr"/>
          <a:lstStyle/>
          <a:p>
            <a:pPr marL="0" marR="0" lvl="0" indent="0" defTabSz="905510" eaLnBrk="1" fontAlgn="auto" latinLnBrk="0" hangingPunct="1">
              <a:lnSpc>
                <a:spcPct val="120000"/>
              </a:lnSpc>
              <a:spcBef>
                <a:spcPts val="0"/>
              </a:spcBef>
              <a:spcAft>
                <a:spcPts val="0"/>
              </a:spcAft>
              <a:buClrTx/>
              <a:buSzTx/>
              <a:buFontTx/>
              <a:buNone/>
              <a:defRPr/>
            </a:pPr>
            <a:r>
              <a:rPr kumimoji="0" lang="en-US" altLang="zh-CN" sz="1600"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rPr>
              <a:t>Decide on purchasing or not</a:t>
            </a:r>
            <a:endParaRPr kumimoji="0" lang="en-US" sz="1600"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91" name="4 Elipse"/>
          <p:cNvSpPr>
            <a:spLocks noChangeAspect="1"/>
          </p:cNvSpPr>
          <p:nvPr/>
        </p:nvSpPr>
        <p:spPr bwMode="auto">
          <a:xfrm>
            <a:off x="6223233" y="2350329"/>
            <a:ext cx="2254256" cy="529200"/>
          </a:xfrm>
          <a:prstGeom prst="rect">
            <a:avLst/>
          </a:prstGeom>
          <a:solidFill>
            <a:srgbClr val="7FBC40"/>
          </a:solidFill>
          <a:ln w="12700" cap="flat" cmpd="sng" algn="ctr">
            <a:solidFill>
              <a:srgbClr val="FFFFFF"/>
            </a:solidFill>
            <a:prstDash val="solid"/>
            <a:miter lim="800000"/>
          </a:ln>
          <a:effectLst/>
        </p:spPr>
        <p:txBody>
          <a:bodyPr lIns="0" tIns="0" rIns="0" bIns="0" rtlCol="0" anchor="ctr"/>
          <a:lstStyle/>
          <a:p>
            <a:pPr marL="0" marR="0" lvl="0" indent="0" defTabSz="905510" eaLnBrk="1" fontAlgn="auto" latinLnBrk="0" hangingPunct="1">
              <a:lnSpc>
                <a:spcPct val="120000"/>
              </a:lnSpc>
              <a:spcBef>
                <a:spcPts val="0"/>
              </a:spcBef>
              <a:spcAft>
                <a:spcPts val="0"/>
              </a:spcAft>
              <a:buClrTx/>
              <a:buSzTx/>
              <a:buFontTx/>
              <a:buNone/>
              <a:defRPr/>
            </a:pPr>
            <a:r>
              <a:rPr kumimoji="0" lang="en-US" altLang="zh-CN" sz="1600"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rPr>
              <a:t>Payment</a:t>
            </a:r>
            <a:r>
              <a:rPr kumimoji="0" lang="zh-CN" altLang="en-US" sz="1600"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rPr>
              <a:t>（</a:t>
            </a:r>
            <a:r>
              <a:rPr kumimoji="0" lang="en-US" altLang="zh-CN" sz="1600"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rPr>
              <a:t>POS/Cash</a:t>
            </a:r>
            <a:r>
              <a:rPr kumimoji="0" lang="zh-CN" altLang="en-US" sz="1600"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rPr>
              <a:t>）</a:t>
            </a:r>
            <a:endParaRPr kumimoji="0" lang="en-US" sz="1600"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92" name="4 Elipse"/>
          <p:cNvSpPr/>
          <p:nvPr/>
        </p:nvSpPr>
        <p:spPr bwMode="auto">
          <a:xfrm>
            <a:off x="6757032" y="1821048"/>
            <a:ext cx="2254883" cy="529200"/>
          </a:xfrm>
          <a:prstGeom prst="rect">
            <a:avLst/>
          </a:prstGeom>
          <a:solidFill>
            <a:srgbClr val="B2D78B"/>
          </a:solidFill>
          <a:ln w="12700" cap="flat" cmpd="sng" algn="ctr">
            <a:solidFill>
              <a:srgbClr val="FFFFFF"/>
            </a:solidFill>
            <a:prstDash val="solid"/>
            <a:miter lim="800000"/>
          </a:ln>
          <a:effectLst/>
        </p:spPr>
        <p:txBody>
          <a:bodyPr lIns="0" tIns="0" rIns="0" bIns="0" rtlCol="0" anchor="ctr"/>
          <a:lstStyle/>
          <a:p>
            <a:pPr marL="0" marR="0" lvl="0" indent="0" defTabSz="905510" eaLnBrk="1" fontAlgn="auto" latinLnBrk="0" hangingPunct="1">
              <a:lnSpc>
                <a:spcPct val="120000"/>
              </a:lnSpc>
              <a:spcBef>
                <a:spcPts val="0"/>
              </a:spcBef>
              <a:spcAft>
                <a:spcPts val="0"/>
              </a:spcAft>
              <a:buClrTx/>
              <a:buSzTx/>
              <a:buFontTx/>
              <a:buNone/>
              <a:defRPr/>
            </a:pPr>
            <a:r>
              <a:rPr kumimoji="0" lang="en-US" altLang="zh-CN" sz="1600"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rPr>
              <a:t>Pick up </a:t>
            </a:r>
            <a:r>
              <a:rPr lang="en-US" altLang="zh-CN" sz="1600" kern="0" dirty="0">
                <a:solidFill>
                  <a:srgbClr val="FFFFFF"/>
                </a:solidFill>
                <a:latin typeface="OPPOSans-S R" panose="00020600040101010101" pitchFamily="18" charset="-122"/>
                <a:ea typeface="OPPOSans-S R" panose="00020600040101010101" pitchFamily="18" charset="-122"/>
                <a:cs typeface="OPPOSans-S R" panose="00020600040101010101" pitchFamily="18" charset="-122"/>
              </a:rPr>
              <a:t>the clothes</a:t>
            </a:r>
            <a:endParaRPr kumimoji="0" lang="en-US" sz="1600"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93" name="4 Elipse"/>
          <p:cNvSpPr>
            <a:spLocks noChangeAspect="1"/>
          </p:cNvSpPr>
          <p:nvPr/>
        </p:nvSpPr>
        <p:spPr bwMode="auto">
          <a:xfrm>
            <a:off x="6792128" y="1291612"/>
            <a:ext cx="529353" cy="529355"/>
          </a:xfrm>
          <a:prstGeom prst="rect">
            <a:avLst/>
          </a:prstGeom>
          <a:solidFill>
            <a:srgbClr val="DEDEDE"/>
          </a:solidFill>
          <a:ln w="12700" cap="flat" cmpd="sng" algn="ctr">
            <a:noFill/>
            <a:prstDash val="solid"/>
            <a:miter lim="800000"/>
          </a:ln>
          <a:effectLst/>
        </p:spPr>
        <p:txBody>
          <a:bodyPr lIns="0" tIns="0" rIns="0" bIns="0" rtlCol="0" anchor="ctr"/>
          <a:lstStyle/>
          <a:p>
            <a:pPr algn="ctr" defTabSz="456565">
              <a:defRPr/>
            </a:pPr>
            <a:r>
              <a:rPr lang="es-MX"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rPr>
              <a:t>0</a:t>
            </a:r>
            <a:r>
              <a:rPr lang="en-US" altLang="zh-TW"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rPr>
              <a:t>9</a:t>
            </a:r>
            <a:endParaRPr lang="es-SV" sz="1600" kern="0" dirty="0">
              <a:solidFill>
                <a:srgbClr val="000000">
                  <a:lumMod val="85000"/>
                  <a:lumOff val="15000"/>
                </a:srgbClr>
              </a:solidFill>
              <a:latin typeface="OPPOSans-S R" panose="00020600040101010101" pitchFamily="18" charset="-122"/>
              <a:ea typeface="OPPOSans-S R" panose="00020600040101010101" pitchFamily="18" charset="-122"/>
              <a:cs typeface="OPPOSans-S R" panose="00020600040101010101" pitchFamily="18" charset="-122"/>
            </a:endParaRPr>
          </a:p>
        </p:txBody>
      </p:sp>
      <p:sp>
        <p:nvSpPr>
          <p:cNvPr id="94" name="4 Elipse"/>
          <p:cNvSpPr>
            <a:spLocks noChangeAspect="1"/>
          </p:cNvSpPr>
          <p:nvPr/>
        </p:nvSpPr>
        <p:spPr bwMode="auto">
          <a:xfrm>
            <a:off x="7321379" y="1291611"/>
            <a:ext cx="2254256" cy="529200"/>
          </a:xfrm>
          <a:prstGeom prst="rect">
            <a:avLst/>
          </a:prstGeom>
          <a:solidFill>
            <a:srgbClr val="7FBC40"/>
          </a:solidFill>
          <a:ln w="12700" cap="flat" cmpd="sng" algn="ctr">
            <a:solidFill>
              <a:srgbClr val="FFFFFF"/>
            </a:solidFill>
            <a:prstDash val="solid"/>
            <a:miter lim="800000"/>
          </a:ln>
          <a:effectLst/>
        </p:spPr>
        <p:txBody>
          <a:bodyPr lIns="0" tIns="0" rIns="0" bIns="0" rtlCol="0" anchor="ctr"/>
          <a:lstStyle/>
          <a:p>
            <a:pPr marL="0" marR="0" lvl="0" indent="0" algn="ctr" defTabSz="905510" eaLnBrk="1" fontAlgn="auto" latinLnBrk="0" hangingPunct="1">
              <a:lnSpc>
                <a:spcPct val="120000"/>
              </a:lnSpc>
              <a:spcBef>
                <a:spcPts val="0"/>
              </a:spcBef>
              <a:spcAft>
                <a:spcPts val="0"/>
              </a:spcAft>
              <a:buClrTx/>
              <a:buSzTx/>
              <a:buFontTx/>
              <a:buNone/>
              <a:defRPr/>
            </a:pPr>
            <a:r>
              <a:rPr kumimoji="0" lang="en-US" altLang="zh-CN" sz="1600"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rPr>
              <a:t>Leave</a:t>
            </a:r>
            <a:endParaRPr kumimoji="0" lang="en-US" sz="1600" i="0" u="none" strike="noStrike" kern="0" cap="none" spc="0" normalizeH="0" baseline="0" noProof="0" dirty="0">
              <a:ln>
                <a:noFill/>
              </a:ln>
              <a:solidFill>
                <a:srgbClr val="FFFFFF"/>
              </a:solidFill>
              <a:effectLst/>
              <a:uLnTx/>
              <a:uFillTx/>
              <a:latin typeface="OPPOSans-S R" panose="00020600040101010101" pitchFamily="18" charset="-122"/>
              <a:ea typeface="OPPOSans-S R" panose="00020600040101010101" pitchFamily="18" charset="-122"/>
              <a:cs typeface="OPPOSans-S R" panose="00020600040101010101" pitchFamily="18" charset="-122"/>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bwMode="auto">
          <a:xfrm>
            <a:off x="510256" y="3331651"/>
            <a:ext cx="11254934" cy="869608"/>
          </a:xfrm>
          <a:prstGeom prst="rect">
            <a:avLst/>
          </a:prstGeom>
          <a:solidFill>
            <a:schemeClr val="bg2">
              <a:lumMod val="50000"/>
            </a:schemeClr>
          </a:solidFill>
          <a:ln w="19050">
            <a:noFill/>
            <a:round/>
          </a:ln>
        </p:spPr>
        <p:txBody>
          <a:bodyPr anchor="ctr"/>
          <a:lstStyle/>
          <a:p>
            <a:r>
              <a:rPr lang="en-US" altLang="zh-CN" dirty="0">
                <a:solidFill>
                  <a:schemeClr val="bg1"/>
                </a:solidFill>
                <a:cs typeface="+mn-ea"/>
                <a:sym typeface="+mn-lt"/>
              </a:rPr>
              <a:t>Carlson defines the "critical moment" in business as follows:</a:t>
            </a:r>
          </a:p>
          <a:p>
            <a:r>
              <a:rPr lang="en-US" altLang="zh-CN" dirty="0">
                <a:solidFill>
                  <a:schemeClr val="bg1"/>
                </a:solidFill>
                <a:cs typeface="+mn-ea"/>
                <a:sym typeface="+mn-lt"/>
              </a:rPr>
              <a:t>Any time a customer connects with any aspect of a business, no matter how small, it is an opportunity to form an impression.</a:t>
            </a:r>
            <a:endParaRPr lang="zh-CN" altLang="en-US" dirty="0">
              <a:solidFill>
                <a:schemeClr val="bg1"/>
              </a:solidFill>
              <a:cs typeface="+mn-ea"/>
              <a:sym typeface="+mn-lt"/>
            </a:endParaRPr>
          </a:p>
        </p:txBody>
      </p:sp>
      <p:grpSp>
        <p:nvGrpSpPr>
          <p:cNvPr id="4" name="组合 3"/>
          <p:cNvGrpSpPr/>
          <p:nvPr/>
        </p:nvGrpSpPr>
        <p:grpSpPr>
          <a:xfrm>
            <a:off x="472072" y="4322512"/>
            <a:ext cx="11312337" cy="2283701"/>
            <a:chOff x="861492" y="1176702"/>
            <a:chExt cx="7423011" cy="1785050"/>
          </a:xfrm>
        </p:grpSpPr>
        <p:sp>
          <p:nvSpPr>
            <p:cNvPr id="5" name="圆角矩形 4"/>
            <p:cNvSpPr/>
            <p:nvPr/>
          </p:nvSpPr>
          <p:spPr>
            <a:xfrm>
              <a:off x="899160" y="1221266"/>
              <a:ext cx="7345680" cy="1708296"/>
            </a:xfrm>
            <a:prstGeom prst="roundRect">
              <a:avLst>
                <a:gd name="adj" fmla="val 0"/>
              </a:avLst>
            </a:prstGeom>
            <a:noFill/>
            <a:ln w="6350">
              <a:solidFill>
                <a:srgbClr val="3A6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42"/>
            <p:cNvSpPr txBox="1"/>
            <p:nvPr/>
          </p:nvSpPr>
          <p:spPr>
            <a:xfrm>
              <a:off x="1067724" y="1341781"/>
              <a:ext cx="7075484" cy="1587781"/>
            </a:xfrm>
            <a:prstGeom prst="rect">
              <a:avLst/>
            </a:prstGeom>
            <a:noFill/>
          </p:spPr>
          <p:txBody>
            <a:bodyPr wrap="square" lIns="0" tIns="0" rIns="0" bIns="0" rtlCol="0">
              <a:spAutoFit/>
            </a:bodyPr>
            <a:lstStyle/>
            <a:p>
              <a:pPr algn="just"/>
              <a:r>
                <a:rPr lang="en-US" altLang="zh-CN" dirty="0">
                  <a:solidFill>
                    <a:schemeClr val="bg1">
                      <a:lumMod val="10000"/>
                    </a:schemeClr>
                  </a:solidFill>
                  <a:latin typeface="+mj-ea"/>
                  <a:ea typeface="+mj-ea"/>
                </a:rPr>
                <a:t>Carlson redefined Airlines from this: not only a collection of tangible assets, but also a satisfactory contact, one side is a passenger, the other is an employee who directly serves the passenger. In one year, SAS carried a total of 10 million passengers, and each employee contacted 5 </a:t>
              </a:r>
              <a:r>
                <a:rPr lang="en-US" altLang="zh-CN" dirty="0">
                  <a:solidFill>
                    <a:schemeClr val="bg1">
                      <a:lumMod val="10000"/>
                    </a:schemeClr>
                  </a:solidFill>
                  <a:latin typeface="+mj-ea"/>
                </a:rPr>
                <a:t>passenger</a:t>
              </a:r>
              <a:r>
                <a:rPr lang="en-US" altLang="zh-CN" dirty="0">
                  <a:solidFill>
                    <a:schemeClr val="bg1">
                      <a:lumMod val="10000"/>
                    </a:schemeClr>
                  </a:solidFill>
                  <a:latin typeface="+mj-ea"/>
                  <a:ea typeface="+mj-ea"/>
                </a:rPr>
                <a:t>s for 15 seconds each time</a:t>
              </a:r>
              <a:r>
                <a:rPr lang="en-US" altLang="zh-CN" sz="2000" dirty="0">
                  <a:solidFill>
                    <a:srgbClr val="046A38"/>
                  </a:solidFill>
                  <a:latin typeface="+mj-lt"/>
                  <a:ea typeface="+mj-ea"/>
                </a:rPr>
                <a:t>. In other words, each of these 10 million passengers "impressed" SAS 5 times a year, each time for 15 seconds, for a total of 50 million times. </a:t>
              </a:r>
              <a:r>
                <a:rPr lang="en-US" altLang="zh-CN" dirty="0">
                  <a:solidFill>
                    <a:schemeClr val="bg1">
                      <a:lumMod val="10000"/>
                    </a:schemeClr>
                  </a:solidFill>
                  <a:latin typeface="+mj-ea"/>
                  <a:ea typeface="+mj-ea"/>
                </a:rPr>
                <a:t>These 50 million “MOT" determine the success or failure of Scandinavian Airlines.</a:t>
              </a:r>
              <a:endParaRPr lang="zh-CN" altLang="en-US" dirty="0">
                <a:solidFill>
                  <a:schemeClr val="bg1">
                    <a:lumMod val="10000"/>
                  </a:schemeClr>
                </a:solidFill>
                <a:latin typeface="+mj-ea"/>
                <a:ea typeface="+mj-ea"/>
              </a:endParaRPr>
            </a:p>
          </p:txBody>
        </p:sp>
        <p:sp>
          <p:nvSpPr>
            <p:cNvPr id="8" name="矩形 93"/>
            <p:cNvSpPr/>
            <p:nvPr/>
          </p:nvSpPr>
          <p:spPr>
            <a:xfrm>
              <a:off x="861492" y="1176702"/>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93"/>
            <p:cNvSpPr/>
            <p:nvPr/>
          </p:nvSpPr>
          <p:spPr>
            <a:xfrm rot="10800000">
              <a:off x="7996471" y="2673720"/>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473593" y="920075"/>
            <a:ext cx="11312337" cy="2356440"/>
            <a:chOff x="861492" y="1176702"/>
            <a:chExt cx="7423011" cy="1841906"/>
          </a:xfrm>
        </p:grpSpPr>
        <p:sp>
          <p:nvSpPr>
            <p:cNvPr id="18" name="圆角矩形 17"/>
            <p:cNvSpPr/>
            <p:nvPr/>
          </p:nvSpPr>
          <p:spPr>
            <a:xfrm>
              <a:off x="899160" y="1221266"/>
              <a:ext cx="7345680" cy="1745662"/>
            </a:xfrm>
            <a:prstGeom prst="roundRect">
              <a:avLst>
                <a:gd name="adj" fmla="val 0"/>
              </a:avLst>
            </a:prstGeom>
            <a:noFill/>
            <a:ln w="6350">
              <a:solidFill>
                <a:srgbClr val="3A6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42"/>
            <p:cNvSpPr txBox="1"/>
            <p:nvPr/>
          </p:nvSpPr>
          <p:spPr>
            <a:xfrm>
              <a:off x="1010225" y="1328306"/>
              <a:ext cx="6985248" cy="1563724"/>
            </a:xfrm>
            <a:prstGeom prst="rect">
              <a:avLst/>
            </a:prstGeom>
            <a:noFill/>
          </p:spPr>
          <p:txBody>
            <a:bodyPr wrap="square" lIns="0" tIns="0" rIns="0" bIns="0" rtlCol="0">
              <a:spAutoFit/>
            </a:bodyPr>
            <a:lstStyle/>
            <a:p>
              <a:r>
                <a:rPr lang="en-US" altLang="zh-CN" sz="2000" dirty="0">
                  <a:solidFill>
                    <a:schemeClr val="bg1">
                      <a:lumMod val="10000"/>
                    </a:schemeClr>
                  </a:solidFill>
                  <a:latin typeface="+mj-lt"/>
                  <a:ea typeface="+mj-ea"/>
                </a:rPr>
                <a:t>Customers only remember those critical moments (Moments of Truth, MOT)</a:t>
              </a:r>
              <a:endParaRPr lang="zh-CN" altLang="en-US" sz="2000" dirty="0">
                <a:solidFill>
                  <a:schemeClr val="bg1">
                    <a:lumMod val="10000"/>
                  </a:schemeClr>
                </a:solidFill>
                <a:latin typeface="+mj-lt"/>
                <a:ea typeface="+mj-ea"/>
              </a:endParaRPr>
            </a:p>
            <a:p>
              <a:r>
                <a:rPr lang="en-US" altLang="zh-CN" dirty="0">
                  <a:solidFill>
                    <a:schemeClr val="bg1">
                      <a:lumMod val="10000"/>
                    </a:schemeClr>
                  </a:solidFill>
                  <a:latin typeface="+mj-ea"/>
                  <a:ea typeface="+mj-ea"/>
                </a:rPr>
                <a:t>This concept was proposed by Jan Carlson, the former president of Scandinavian Airlines. MOT include: </a:t>
              </a:r>
            </a:p>
            <a:p>
              <a:pPr marL="285750" indent="-285750" algn="just">
                <a:buFont typeface="Wingdings" panose="05000000000000000000" pitchFamily="2" charset="2"/>
                <a:buChar char="Ø"/>
              </a:pPr>
              <a:r>
                <a:rPr lang="en-US" altLang="zh-CN" sz="1400" dirty="0">
                  <a:solidFill>
                    <a:schemeClr val="bg1">
                      <a:lumMod val="10000"/>
                    </a:schemeClr>
                  </a:solidFill>
                  <a:latin typeface="+mj-ea"/>
                  <a:ea typeface="+mj-ea"/>
                </a:rPr>
                <a:t>Call to book a flight;</a:t>
              </a:r>
            </a:p>
            <a:p>
              <a:pPr marL="285750" indent="-285750" algn="just">
                <a:buFont typeface="Wingdings" panose="05000000000000000000" pitchFamily="2" charset="2"/>
                <a:buChar char="Ø"/>
              </a:pPr>
              <a:r>
                <a:rPr lang="en-US" altLang="zh-CN" sz="1400" dirty="0">
                  <a:solidFill>
                    <a:schemeClr val="bg1">
                      <a:lumMod val="10000"/>
                    </a:schemeClr>
                  </a:solidFill>
                  <a:latin typeface="+mj-ea"/>
                  <a:ea typeface="+mj-ea"/>
                </a:rPr>
                <a:t>Arrive at the airport and check your luggage;</a:t>
              </a:r>
            </a:p>
            <a:p>
              <a:pPr marL="285750" indent="-285750" algn="just">
                <a:buFont typeface="Wingdings" panose="05000000000000000000" pitchFamily="2" charset="2"/>
                <a:buChar char="Ø"/>
              </a:pPr>
              <a:r>
                <a:rPr lang="en-US" altLang="zh-CN" sz="1400" dirty="0">
                  <a:solidFill>
                    <a:schemeClr val="bg1">
                      <a:lumMod val="10000"/>
                    </a:schemeClr>
                  </a:solidFill>
                  <a:latin typeface="+mj-ea"/>
                  <a:ea typeface="+mj-ea"/>
                </a:rPr>
                <a:t>Enter the airport and put the ticket on the ticket counter;</a:t>
              </a:r>
            </a:p>
            <a:p>
              <a:pPr marL="285750" indent="-285750" algn="just">
                <a:buFont typeface="Wingdings" panose="05000000000000000000" pitchFamily="2" charset="2"/>
                <a:buChar char="Ø"/>
              </a:pPr>
              <a:r>
                <a:rPr lang="en-US" altLang="zh-CN" sz="1400" dirty="0">
                  <a:solidFill>
                    <a:schemeClr val="bg1">
                      <a:lumMod val="10000"/>
                    </a:schemeClr>
                  </a:solidFill>
                  <a:latin typeface="+mj-ea"/>
                  <a:ea typeface="+mj-ea"/>
                </a:rPr>
                <a:t>Get help from the flight attendants when boarding the plane, and get a farewell when getting off the plane;</a:t>
              </a:r>
            </a:p>
            <a:p>
              <a:pPr marL="285750" indent="-285750" algn="just">
                <a:buFont typeface="Wingdings" panose="05000000000000000000" pitchFamily="2" charset="2"/>
                <a:buChar char="Ø"/>
              </a:pPr>
              <a:r>
                <a:rPr lang="zh-CN" altLang="en-US" sz="1400" dirty="0">
                  <a:solidFill>
                    <a:schemeClr val="bg1">
                      <a:lumMod val="10000"/>
                    </a:schemeClr>
                  </a:solidFill>
                  <a:latin typeface="+mj-ea"/>
                  <a:ea typeface="+mj-ea"/>
                </a:rPr>
                <a:t> </a:t>
              </a:r>
              <a:r>
                <a:rPr lang="en-US" altLang="zh-CN" sz="1400" dirty="0">
                  <a:solidFill>
                    <a:schemeClr val="bg1">
                      <a:lumMod val="10000"/>
                    </a:schemeClr>
                  </a:solidFill>
                  <a:latin typeface="+mj-ea"/>
                  <a:ea typeface="+mj-ea"/>
                </a:rPr>
                <a:t>……</a:t>
              </a:r>
            </a:p>
          </p:txBody>
        </p:sp>
        <p:sp>
          <p:nvSpPr>
            <p:cNvPr id="20" name="矩形 93"/>
            <p:cNvSpPr/>
            <p:nvPr/>
          </p:nvSpPr>
          <p:spPr>
            <a:xfrm>
              <a:off x="861492" y="1176702"/>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93"/>
            <p:cNvSpPr/>
            <p:nvPr/>
          </p:nvSpPr>
          <p:spPr>
            <a:xfrm rot="10800000">
              <a:off x="7996471" y="2730576"/>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标题 1"/>
          <p:cNvSpPr txBox="1"/>
          <p:nvPr/>
        </p:nvSpPr>
        <p:spPr>
          <a:xfrm>
            <a:off x="638363" y="126121"/>
            <a:ext cx="9455783" cy="9652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25500">
              <a:lnSpc>
                <a:spcPct val="100000"/>
              </a:lnSpc>
              <a:spcBef>
                <a:spcPts val="0"/>
              </a:spcBef>
            </a:pPr>
            <a:r>
              <a:rPr kumimoji="1" lang="en-US" altLang="zh-TW" sz="2400" dirty="0">
                <a:solidFill>
                  <a:schemeClr val="bg1">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rPr>
              <a:t>1.</a:t>
            </a:r>
            <a:r>
              <a:rPr kumimoji="1" lang="zh-TW" altLang="en-US" sz="2400" dirty="0">
                <a:solidFill>
                  <a:schemeClr val="bg1">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rPr>
              <a:t> </a:t>
            </a:r>
            <a:r>
              <a:rPr kumimoji="1" lang="en-US" altLang="zh-CN" sz="2400" dirty="0">
                <a:solidFill>
                  <a:schemeClr val="bg1">
                    <a:lumMod val="10000"/>
                  </a:schemeClr>
                </a:solidFill>
                <a:latin typeface="OPPOSans B" panose="00020600040101010101" charset="-122"/>
                <a:ea typeface="OPPOSans B" panose="00020600040101010101" charset="-122"/>
                <a:cs typeface="OPPOSans B" panose="00020600040101010101" charset="-122"/>
                <a:sym typeface="OPPOSans M" panose="00020600040101010101" charset="-122"/>
              </a:rPr>
              <a:t>What is MOT</a:t>
            </a:r>
          </a:p>
        </p:txBody>
      </p:sp>
      <p:pic>
        <p:nvPicPr>
          <p:cNvPr id="14" name="图片 13"/>
          <p:cNvPicPr>
            <a:picLocks noChangeAspect="1"/>
          </p:cNvPicPr>
          <p:nvPr/>
        </p:nvPicPr>
        <p:blipFill>
          <a:blip r:embed="rId3"/>
          <a:stretch>
            <a:fillRect/>
          </a:stretch>
        </p:blipFill>
        <p:spPr>
          <a:xfrm>
            <a:off x="10887740" y="1417536"/>
            <a:ext cx="838505" cy="1253047"/>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60511111445"/>
  <p:tag name="MH_LIBRARY" val="GRAPHIC"/>
  <p:tag name="MH_ORDER" val="文本框 2"/>
</p:tagLst>
</file>

<file path=ppt/tags/tag10.xml><?xml version="1.0" encoding="utf-8"?>
<p:tagLst xmlns:a="http://schemas.openxmlformats.org/drawingml/2006/main" xmlns:r="http://schemas.openxmlformats.org/officeDocument/2006/relationships" xmlns:p="http://schemas.openxmlformats.org/presentationml/2006/main">
  <p:tag name="ISLIDE.VECTOR" val="#271555;"/>
  <p:tag name="ISLIDE.ICON" val="#77099;#9371;#150231;#169274;#150929;"/>
</p:tagLst>
</file>

<file path=ppt/tags/tag11.xml><?xml version="1.0" encoding="utf-8"?>
<p:tagLst xmlns:a="http://schemas.openxmlformats.org/drawingml/2006/main" xmlns:r="http://schemas.openxmlformats.org/officeDocument/2006/relationships" xmlns:p="http://schemas.openxmlformats.org/presentationml/2006/main">
  <p:tag name="ISLIDE.VECTOR" val="#271555;"/>
  <p:tag name="ISLIDE.ICON" val="#77099;#9371;#131071;"/>
</p:tagLst>
</file>

<file path=ppt/tags/tag12.xml><?xml version="1.0" encoding="utf-8"?>
<p:tagLst xmlns:a="http://schemas.openxmlformats.org/drawingml/2006/main" xmlns:r="http://schemas.openxmlformats.org/officeDocument/2006/relationships" xmlns:p="http://schemas.openxmlformats.org/presentationml/2006/main">
  <p:tag name="MH" val="20160511111659"/>
  <p:tag name="MH_LIBRARY" val="GRAPHIC"/>
  <p:tag name="MH_ORDER" val="文本框 2"/>
</p:tagLst>
</file>

<file path=ppt/tags/tag13.xml><?xml version="1.0" encoding="utf-8"?>
<p:tagLst xmlns:a="http://schemas.openxmlformats.org/drawingml/2006/main" xmlns:r="http://schemas.openxmlformats.org/officeDocument/2006/relationships" xmlns:p="http://schemas.openxmlformats.org/presentationml/2006/main">
  <p:tag name="MH" val="20160511111659"/>
  <p:tag name="MH_LIBRARY" val="GRAPHIC"/>
  <p:tag name="MH_ORDER" val="直接连接符 6"/>
</p:tagLst>
</file>

<file path=ppt/tags/tag14.xml><?xml version="1.0" encoding="utf-8"?>
<p:tagLst xmlns:a="http://schemas.openxmlformats.org/drawingml/2006/main" xmlns:r="http://schemas.openxmlformats.org/officeDocument/2006/relationships" xmlns:p="http://schemas.openxmlformats.org/presentationml/2006/main">
  <p:tag name="MH" val="20160511111659"/>
  <p:tag name="MH_LIBRARY" val="GRAPHIC"/>
  <p:tag name="MH_ORDER" val="文本框 11"/>
</p:tagLst>
</file>

<file path=ppt/tags/tag15.xml><?xml version="1.0" encoding="utf-8"?>
<p:tagLst xmlns:a="http://schemas.openxmlformats.org/drawingml/2006/main" xmlns:r="http://schemas.openxmlformats.org/officeDocument/2006/relationships" xmlns:p="http://schemas.openxmlformats.org/presentationml/2006/main">
  <p:tag name="MH" val="20160511111659"/>
  <p:tag name="MH_LIBRARY" val="GRAPHIC"/>
  <p:tag name="MH_ORDER" val="文本框 2"/>
</p:tagLst>
</file>

<file path=ppt/tags/tag16.xml><?xml version="1.0" encoding="utf-8"?>
<p:tagLst xmlns:a="http://schemas.openxmlformats.org/drawingml/2006/main" xmlns:r="http://schemas.openxmlformats.org/officeDocument/2006/relationships" xmlns:p="http://schemas.openxmlformats.org/presentationml/2006/main">
  <p:tag name="MH" val="20160511111659"/>
  <p:tag name="MH_LIBRARY" val="GRAPHIC"/>
  <p:tag name="MH_ORDER" val="直接连接符 6"/>
</p:tagLst>
</file>

<file path=ppt/tags/tag17.xml><?xml version="1.0" encoding="utf-8"?>
<p:tagLst xmlns:a="http://schemas.openxmlformats.org/drawingml/2006/main" xmlns:r="http://schemas.openxmlformats.org/officeDocument/2006/relationships" xmlns:p="http://schemas.openxmlformats.org/presentationml/2006/main">
  <p:tag name="MH" val="20160511111659"/>
  <p:tag name="MH_LIBRARY" val="GRAPHIC"/>
  <p:tag name="MH_ORDER" val="文本框 11"/>
</p:tagLst>
</file>

<file path=ppt/tags/tag18.xml><?xml version="1.0" encoding="utf-8"?>
<p:tagLst xmlns:a="http://schemas.openxmlformats.org/drawingml/2006/main" xmlns:r="http://schemas.openxmlformats.org/officeDocument/2006/relationships" xmlns:p="http://schemas.openxmlformats.org/presentationml/2006/main">
  <p:tag name="MH" val="20160511111659"/>
  <p:tag name="MH_LIBRARY" val="GRAPHIC"/>
  <p:tag name="MH_ORDER" val="文本框 8"/>
</p:tagLst>
</file>

<file path=ppt/tags/tag19.xml><?xml version="1.0" encoding="utf-8"?>
<p:tagLst xmlns:a="http://schemas.openxmlformats.org/drawingml/2006/main" xmlns:r="http://schemas.openxmlformats.org/officeDocument/2006/relationships" xmlns:p="http://schemas.openxmlformats.org/presentationml/2006/main">
  <p:tag name="MH" val="20160511111659"/>
  <p:tag name="MH_LIBRARY" val="GRAPHIC"/>
  <p:tag name="MH_ORDER" val="文本框 2"/>
</p:tagLst>
</file>

<file path=ppt/tags/tag2.xml><?xml version="1.0" encoding="utf-8"?>
<p:tagLst xmlns:a="http://schemas.openxmlformats.org/drawingml/2006/main" xmlns:r="http://schemas.openxmlformats.org/officeDocument/2006/relationships" xmlns:p="http://schemas.openxmlformats.org/presentationml/2006/main">
  <p:tag name="MH" val="20160511111445"/>
  <p:tag name="MH_LIBRARY" val="GRAPHIC"/>
  <p:tag name="MH_ORDER" val="文本框 2"/>
</p:tagLst>
</file>

<file path=ppt/tags/tag20.xml><?xml version="1.0" encoding="utf-8"?>
<p:tagLst xmlns:a="http://schemas.openxmlformats.org/drawingml/2006/main" xmlns:r="http://schemas.openxmlformats.org/officeDocument/2006/relationships" xmlns:p="http://schemas.openxmlformats.org/presentationml/2006/main">
  <p:tag name="MH" val="20160511111659"/>
  <p:tag name="MH_LIBRARY" val="GRAPHIC"/>
  <p:tag name="MH_ORDER" val="直接连接符 6"/>
</p:tagLst>
</file>

<file path=ppt/tags/tag21.xml><?xml version="1.0" encoding="utf-8"?>
<p:tagLst xmlns:a="http://schemas.openxmlformats.org/drawingml/2006/main" xmlns:r="http://schemas.openxmlformats.org/officeDocument/2006/relationships" xmlns:p="http://schemas.openxmlformats.org/presentationml/2006/main">
  <p:tag name="MH" val="20160511111659"/>
  <p:tag name="MH_LIBRARY" val="GRAPHIC"/>
  <p:tag name="MH_ORDER" val="文本框 11"/>
</p:tagLst>
</file>

<file path=ppt/tags/tag22.xml><?xml version="1.0" encoding="utf-8"?>
<p:tagLst xmlns:a="http://schemas.openxmlformats.org/drawingml/2006/main" xmlns:r="http://schemas.openxmlformats.org/officeDocument/2006/relationships" xmlns:p="http://schemas.openxmlformats.org/presentationml/2006/main">
  <p:tag name="MH" val="20160511111659"/>
  <p:tag name="MH_LIBRARY" val="GRAPHIC"/>
  <p:tag name="MH_ORDER" val="文本框 8"/>
</p:tagLst>
</file>

<file path=ppt/tags/tag3.xml><?xml version="1.0" encoding="utf-8"?>
<p:tagLst xmlns:a="http://schemas.openxmlformats.org/drawingml/2006/main" xmlns:r="http://schemas.openxmlformats.org/officeDocument/2006/relationships" xmlns:p="http://schemas.openxmlformats.org/presentationml/2006/main">
  <p:tag name="MH" val="20160511111659"/>
  <p:tag name="MH_LIBRARY" val="GRAPHIC"/>
  <p:tag name="MH_ORDER" val="文本框 2"/>
</p:tagLst>
</file>

<file path=ppt/tags/tag4.xml><?xml version="1.0" encoding="utf-8"?>
<p:tagLst xmlns:a="http://schemas.openxmlformats.org/drawingml/2006/main" xmlns:r="http://schemas.openxmlformats.org/officeDocument/2006/relationships" xmlns:p="http://schemas.openxmlformats.org/presentationml/2006/main">
  <p:tag name="MH" val="20160511111659"/>
  <p:tag name="MH_LIBRARY" val="GRAPHIC"/>
  <p:tag name="MH_ORDER" val="直接连接符 6"/>
</p:tagLst>
</file>

<file path=ppt/tags/tag5.xml><?xml version="1.0" encoding="utf-8"?>
<p:tagLst xmlns:a="http://schemas.openxmlformats.org/drawingml/2006/main" xmlns:r="http://schemas.openxmlformats.org/officeDocument/2006/relationships" xmlns:p="http://schemas.openxmlformats.org/presentationml/2006/main">
  <p:tag name="MH" val="20160511111659"/>
  <p:tag name="MH_LIBRARY" val="GRAPHIC"/>
  <p:tag name="MH_ORDER" val="文本框 11"/>
</p:tagLst>
</file>

<file path=ppt/tags/tag6.xml><?xml version="1.0" encoding="utf-8"?>
<p:tagLst xmlns:a="http://schemas.openxmlformats.org/drawingml/2006/main" xmlns:r="http://schemas.openxmlformats.org/officeDocument/2006/relationships" xmlns:p="http://schemas.openxmlformats.org/presentationml/2006/main">
  <p:tag name="MH" val="20160511111659"/>
  <p:tag name="MH_LIBRARY" val="GRAPHIC"/>
  <p:tag name="MH_ORDER" val="文本框 8"/>
</p:tagLst>
</file>

<file path=ppt/tags/tag7.xml><?xml version="1.0" encoding="utf-8"?>
<p:tagLst xmlns:a="http://schemas.openxmlformats.org/drawingml/2006/main" xmlns:r="http://schemas.openxmlformats.org/officeDocument/2006/relationships" xmlns:p="http://schemas.openxmlformats.org/presentationml/2006/main">
  <p:tag name="ISLIDE.VECTOR" val="#271555;"/>
  <p:tag name="ISLIDE.ICON" val="#77099;#9371;#150231;"/>
</p:tagLst>
</file>

<file path=ppt/tags/tag8.xml><?xml version="1.0" encoding="utf-8"?>
<p:tagLst xmlns:a="http://schemas.openxmlformats.org/drawingml/2006/main" xmlns:r="http://schemas.openxmlformats.org/officeDocument/2006/relationships" xmlns:p="http://schemas.openxmlformats.org/presentationml/2006/main">
  <p:tag name="ISLIDE.VECTOR" val="#271555;"/>
  <p:tag name="ISLIDE.ICON" val="#77099;#9371;#150231;#169274;"/>
</p:tagLst>
</file>

<file path=ppt/tags/tag9.xml><?xml version="1.0" encoding="utf-8"?>
<p:tagLst xmlns:a="http://schemas.openxmlformats.org/drawingml/2006/main" xmlns:r="http://schemas.openxmlformats.org/officeDocument/2006/relationships" xmlns:p="http://schemas.openxmlformats.org/presentationml/2006/main">
  <p:tag name="ISLIDE.VECTOR" val="#271555;"/>
  <p:tag name="ISLIDE.ICON" val="#77099;#9371;#150231;#149934;"/>
</p:tagLst>
</file>

<file path=ppt/theme/theme1.xml><?xml version="1.0" encoding="utf-8"?>
<a:theme xmlns:a="http://schemas.openxmlformats.org/drawingml/2006/main" name="第一PPT，www.1ppt.com">
  <a:themeElements>
    <a:clrScheme name="自定义 355">
      <a:dk1>
        <a:srgbClr val="44546B"/>
      </a:dk1>
      <a:lt1>
        <a:srgbClr val="F2F2F2"/>
      </a:lt1>
      <a:dk2>
        <a:srgbClr val="44546A"/>
      </a:dk2>
      <a:lt2>
        <a:srgbClr val="E7E6E6"/>
      </a:lt2>
      <a:accent1>
        <a:srgbClr val="44546B"/>
      </a:accent1>
      <a:accent2>
        <a:srgbClr val="D14553"/>
      </a:accent2>
      <a:accent3>
        <a:srgbClr val="A5A5A5"/>
      </a:accent3>
      <a:accent4>
        <a:srgbClr val="FFC000"/>
      </a:accent4>
      <a:accent5>
        <a:srgbClr val="5B9BD5"/>
      </a:accent5>
      <a:accent6>
        <a:srgbClr val="70AD47"/>
      </a:accent6>
      <a:hlink>
        <a:srgbClr val="0563C1"/>
      </a:hlink>
      <a:folHlink>
        <a:srgbClr val="954F72"/>
      </a:folHlink>
    </a:clrScheme>
    <a:fontScheme name="自定义 5">
      <a:majorFont>
        <a:latin typeface="OPPOSans B"/>
        <a:ea typeface="OPPOSans M"/>
        <a:cs typeface="Helvetica Neue Medium"/>
      </a:majorFont>
      <a:minorFont>
        <a:latin typeface="OPPOSans M"/>
        <a:ea typeface="OPPOSans M"/>
        <a:cs typeface="Helvetica Neue Medium"/>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ck 黑底">
  <a:themeElements>
    <a:clrScheme name="OPPO色彩系统">
      <a:dk1>
        <a:srgbClr val="000000"/>
      </a:dk1>
      <a:lt1>
        <a:srgbClr val="FFFFFF"/>
      </a:lt1>
      <a:dk2>
        <a:srgbClr val="5E5E5E"/>
      </a:dk2>
      <a:lt2>
        <a:srgbClr val="D5D5D5"/>
      </a:lt2>
      <a:accent1>
        <a:srgbClr val="046937"/>
      </a:accent1>
      <a:accent2>
        <a:srgbClr val="C9C9C8"/>
      </a:accent2>
      <a:accent3>
        <a:srgbClr val="2DC84D"/>
      </a:accent3>
      <a:accent4>
        <a:srgbClr val="FAFAFA"/>
      </a:accent4>
      <a:accent5>
        <a:srgbClr val="046937"/>
      </a:accent5>
      <a:accent6>
        <a:srgbClr val="C9C9C8"/>
      </a:accent6>
      <a:hlink>
        <a:srgbClr val="2DC84D"/>
      </a:hlink>
      <a:folHlink>
        <a:srgbClr val="2DC84D"/>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3871</Words>
  <Application>Microsoft Office PowerPoint</Application>
  <PresentationFormat>宽屏</PresentationFormat>
  <Paragraphs>599</Paragraphs>
  <Slides>34</Slides>
  <Notes>34</Notes>
  <HiddenSlides>0</HiddenSlides>
  <MMClips>1</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34</vt:i4>
      </vt:variant>
    </vt:vector>
  </HeadingPairs>
  <TitlesOfParts>
    <vt:vector size="52" baseType="lpstr">
      <vt:lpstr>Helvetica Neue</vt:lpstr>
      <vt:lpstr>Helvetica Neue Medium</vt:lpstr>
      <vt:lpstr>OPPOSans B</vt:lpstr>
      <vt:lpstr>OPPOSans M</vt:lpstr>
      <vt:lpstr>OPPOSans R</vt:lpstr>
      <vt:lpstr>OPPOSans-S M</vt:lpstr>
      <vt:lpstr>OPPOSans-S R</vt:lpstr>
      <vt:lpstr>等线</vt:lpstr>
      <vt:lpstr>方正兰亭纤黑简体</vt:lpstr>
      <vt:lpstr>微软雅黑</vt:lpstr>
      <vt:lpstr>Aharoni</vt:lpstr>
      <vt:lpstr>Arial</vt:lpstr>
      <vt:lpstr>Arial Black</vt:lpstr>
      <vt:lpstr>Broadway</vt:lpstr>
      <vt:lpstr>Times New Roman</vt:lpstr>
      <vt:lpstr>Wingdings</vt:lpstr>
      <vt:lpstr>第一PPT，www.1ppt.com</vt:lpstr>
      <vt:lpstr>Black 黑底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工作总结</dc:title>
  <dc:creator>第一PPT</dc:creator>
  <cp:keywords>www.1ppt.com</cp:keywords>
  <dc:description>www.1ppt.com</dc:description>
  <cp:lastModifiedBy>阮文强(Ryan)</cp:lastModifiedBy>
  <cp:revision>884</cp:revision>
  <dcterms:created xsi:type="dcterms:W3CDTF">2019-03-13T05:38:00Z</dcterms:created>
  <dcterms:modified xsi:type="dcterms:W3CDTF">2021-06-08T06:49:29Z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2052-10.1.0.6395</vt:lpwstr>
  </property>
</Properties>
</file>